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3"/>
    <p:restoredTop sz="96327"/>
  </p:normalViewPr>
  <p:slideViewPr>
    <p:cSldViewPr snapToGrid="0" snapToObjects="1">
      <p:cViewPr>
        <p:scale>
          <a:sx n="93" d="100"/>
          <a:sy n="93" d="100"/>
        </p:scale>
        <p:origin x="144"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C84384-2D27-4918-B3BC-FED9C298FE5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D308590-E5E6-4040-9412-78D7764DC2AA}">
      <dgm:prSet/>
      <dgm:spPr/>
      <dgm:t>
        <a:bodyPr/>
        <a:lstStyle/>
        <a:p>
          <a:r>
            <a:rPr lang="en-US" dirty="0"/>
            <a:t>1.Cab booking </a:t>
          </a:r>
        </a:p>
      </dgm:t>
    </dgm:pt>
    <dgm:pt modelId="{F2722783-1B0E-4C6D-943F-A89EAAF7D9F0}" type="parTrans" cxnId="{5ED87500-D242-4236-92D0-5FF38D7641FD}">
      <dgm:prSet/>
      <dgm:spPr/>
      <dgm:t>
        <a:bodyPr/>
        <a:lstStyle/>
        <a:p>
          <a:endParaRPr lang="en-US"/>
        </a:p>
      </dgm:t>
    </dgm:pt>
    <dgm:pt modelId="{9A8B69BD-7A7C-41FF-9D24-56D74E107877}" type="sibTrans" cxnId="{5ED87500-D242-4236-92D0-5FF38D7641FD}">
      <dgm:prSet/>
      <dgm:spPr/>
      <dgm:t>
        <a:bodyPr/>
        <a:lstStyle/>
        <a:p>
          <a:endParaRPr lang="en-US"/>
        </a:p>
      </dgm:t>
    </dgm:pt>
    <dgm:pt modelId="{1095394A-BB6F-4644-9FA5-B509E2C07F01}">
      <dgm:prSet/>
      <dgm:spPr/>
      <dgm:t>
        <a:bodyPr/>
        <a:lstStyle/>
        <a:p>
          <a:r>
            <a:rPr lang="en-US" dirty="0"/>
            <a:t>2.Car pooling</a:t>
          </a:r>
        </a:p>
      </dgm:t>
    </dgm:pt>
    <dgm:pt modelId="{A0CBCEA3-E82C-449C-BE5D-857E2A70146E}" type="parTrans" cxnId="{370F6687-8606-4F97-B061-AC2C7B1A98BF}">
      <dgm:prSet/>
      <dgm:spPr/>
      <dgm:t>
        <a:bodyPr/>
        <a:lstStyle/>
        <a:p>
          <a:endParaRPr lang="en-US"/>
        </a:p>
      </dgm:t>
    </dgm:pt>
    <dgm:pt modelId="{EC68231F-A187-4B84-9AE2-D4BAFEBA9B8C}" type="sibTrans" cxnId="{370F6687-8606-4F97-B061-AC2C7B1A98BF}">
      <dgm:prSet/>
      <dgm:spPr/>
      <dgm:t>
        <a:bodyPr/>
        <a:lstStyle/>
        <a:p>
          <a:endParaRPr lang="en-US"/>
        </a:p>
      </dgm:t>
    </dgm:pt>
    <dgm:pt modelId="{24DC4214-3DCE-4859-91F0-FA4D174C34DF}">
      <dgm:prSet/>
      <dgm:spPr/>
      <dgm:t>
        <a:bodyPr/>
        <a:lstStyle/>
        <a:p>
          <a:r>
            <a:rPr lang="en-US" dirty="0"/>
            <a:t>3.Rider Authentication</a:t>
          </a:r>
        </a:p>
      </dgm:t>
    </dgm:pt>
    <dgm:pt modelId="{298D1C85-BB08-490E-9805-670A6B5CD24F}" type="parTrans" cxnId="{A7443A01-EBF5-43E9-90F0-DDFA328F6F3B}">
      <dgm:prSet/>
      <dgm:spPr/>
      <dgm:t>
        <a:bodyPr/>
        <a:lstStyle/>
        <a:p>
          <a:endParaRPr lang="en-US"/>
        </a:p>
      </dgm:t>
    </dgm:pt>
    <dgm:pt modelId="{DF2D1ACE-C52C-46F5-9C7B-E61589BCC9ED}" type="sibTrans" cxnId="{A7443A01-EBF5-43E9-90F0-DDFA328F6F3B}">
      <dgm:prSet/>
      <dgm:spPr/>
      <dgm:t>
        <a:bodyPr/>
        <a:lstStyle/>
        <a:p>
          <a:endParaRPr lang="en-US"/>
        </a:p>
      </dgm:t>
    </dgm:pt>
    <dgm:pt modelId="{AA24C9C1-B2D3-4532-8D30-21A52A6CA43B}">
      <dgm:prSet/>
      <dgm:spPr/>
      <dgm:t>
        <a:bodyPr/>
        <a:lstStyle/>
        <a:p>
          <a:r>
            <a:rPr lang="en-US" dirty="0"/>
            <a:t>4.Driver Authentication</a:t>
          </a:r>
        </a:p>
      </dgm:t>
    </dgm:pt>
    <dgm:pt modelId="{0D9163E7-0038-4283-B999-E242D364CF6B}" type="parTrans" cxnId="{46DAEEAF-409A-4265-8DFE-6410720EFEC7}">
      <dgm:prSet/>
      <dgm:spPr/>
      <dgm:t>
        <a:bodyPr/>
        <a:lstStyle/>
        <a:p>
          <a:endParaRPr lang="en-US"/>
        </a:p>
      </dgm:t>
    </dgm:pt>
    <dgm:pt modelId="{5A2D30D3-3C86-4C87-9619-CD4DFABCC8A0}" type="sibTrans" cxnId="{46DAEEAF-409A-4265-8DFE-6410720EFEC7}">
      <dgm:prSet/>
      <dgm:spPr/>
      <dgm:t>
        <a:bodyPr/>
        <a:lstStyle/>
        <a:p>
          <a:endParaRPr lang="en-US"/>
        </a:p>
      </dgm:t>
    </dgm:pt>
    <dgm:pt modelId="{05A56F4C-0E43-489C-ABF8-972D9F51508C}">
      <dgm:prSet/>
      <dgm:spPr/>
      <dgm:t>
        <a:bodyPr/>
        <a:lstStyle/>
        <a:p>
          <a:r>
            <a:rPr lang="en-US" dirty="0"/>
            <a:t>5.Sign In/login/logout</a:t>
          </a:r>
        </a:p>
      </dgm:t>
    </dgm:pt>
    <dgm:pt modelId="{61489E9C-44EA-47C0-956F-A5EEBFB33E28}" type="parTrans" cxnId="{E7C84753-E184-4CE4-8E3B-22888E8D1EFC}">
      <dgm:prSet/>
      <dgm:spPr/>
      <dgm:t>
        <a:bodyPr/>
        <a:lstStyle/>
        <a:p>
          <a:endParaRPr lang="en-US"/>
        </a:p>
      </dgm:t>
    </dgm:pt>
    <dgm:pt modelId="{3C85F976-0574-4383-8CC9-52352D373D9F}" type="sibTrans" cxnId="{E7C84753-E184-4CE4-8E3B-22888E8D1EFC}">
      <dgm:prSet/>
      <dgm:spPr/>
      <dgm:t>
        <a:bodyPr/>
        <a:lstStyle/>
        <a:p>
          <a:endParaRPr lang="en-US"/>
        </a:p>
      </dgm:t>
    </dgm:pt>
    <dgm:pt modelId="{4887CF61-EE53-FE40-BDEE-D89464D44FCB}" type="pres">
      <dgm:prSet presAssocID="{05C84384-2D27-4918-B3BC-FED9C298FE5C}" presName="linear" presStyleCnt="0">
        <dgm:presLayoutVars>
          <dgm:dir/>
          <dgm:animLvl val="lvl"/>
          <dgm:resizeHandles val="exact"/>
        </dgm:presLayoutVars>
      </dgm:prSet>
      <dgm:spPr/>
    </dgm:pt>
    <dgm:pt modelId="{A1EE5607-731A-1546-90AF-C9A2062305C2}" type="pres">
      <dgm:prSet presAssocID="{7D308590-E5E6-4040-9412-78D7764DC2AA}" presName="parentLin" presStyleCnt="0"/>
      <dgm:spPr/>
    </dgm:pt>
    <dgm:pt modelId="{163FAA07-CE93-3E43-BEEB-277280DDBCC2}" type="pres">
      <dgm:prSet presAssocID="{7D308590-E5E6-4040-9412-78D7764DC2AA}" presName="parentLeftMargin" presStyleLbl="node1" presStyleIdx="0" presStyleCnt="5"/>
      <dgm:spPr/>
    </dgm:pt>
    <dgm:pt modelId="{6A3B5B58-A985-D745-BE2F-8181433F7FA1}" type="pres">
      <dgm:prSet presAssocID="{7D308590-E5E6-4040-9412-78D7764DC2AA}" presName="parentText" presStyleLbl="node1" presStyleIdx="0" presStyleCnt="5">
        <dgm:presLayoutVars>
          <dgm:chMax val="0"/>
          <dgm:bulletEnabled val="1"/>
        </dgm:presLayoutVars>
      </dgm:prSet>
      <dgm:spPr/>
    </dgm:pt>
    <dgm:pt modelId="{68B9D153-3A6A-0648-84F1-C48873233B0B}" type="pres">
      <dgm:prSet presAssocID="{7D308590-E5E6-4040-9412-78D7764DC2AA}" presName="negativeSpace" presStyleCnt="0"/>
      <dgm:spPr/>
    </dgm:pt>
    <dgm:pt modelId="{041EE6CB-AEA9-1143-96DC-77F7C677B793}" type="pres">
      <dgm:prSet presAssocID="{7D308590-E5E6-4040-9412-78D7764DC2AA}" presName="childText" presStyleLbl="conFgAcc1" presStyleIdx="0" presStyleCnt="5">
        <dgm:presLayoutVars>
          <dgm:bulletEnabled val="1"/>
        </dgm:presLayoutVars>
      </dgm:prSet>
      <dgm:spPr/>
    </dgm:pt>
    <dgm:pt modelId="{9EA58C2E-074D-9D4F-83A2-EF996BB28E48}" type="pres">
      <dgm:prSet presAssocID="{9A8B69BD-7A7C-41FF-9D24-56D74E107877}" presName="spaceBetweenRectangles" presStyleCnt="0"/>
      <dgm:spPr/>
    </dgm:pt>
    <dgm:pt modelId="{EB8DE7C1-1551-D44B-BF79-9EA877704214}" type="pres">
      <dgm:prSet presAssocID="{1095394A-BB6F-4644-9FA5-B509E2C07F01}" presName="parentLin" presStyleCnt="0"/>
      <dgm:spPr/>
    </dgm:pt>
    <dgm:pt modelId="{1F8B448C-5770-1E45-B2CE-AF029222C890}" type="pres">
      <dgm:prSet presAssocID="{1095394A-BB6F-4644-9FA5-B509E2C07F01}" presName="parentLeftMargin" presStyleLbl="node1" presStyleIdx="0" presStyleCnt="5"/>
      <dgm:spPr/>
    </dgm:pt>
    <dgm:pt modelId="{286C3089-851E-D94B-B404-FFE85DB06BEB}" type="pres">
      <dgm:prSet presAssocID="{1095394A-BB6F-4644-9FA5-B509E2C07F01}" presName="parentText" presStyleLbl="node1" presStyleIdx="1" presStyleCnt="5">
        <dgm:presLayoutVars>
          <dgm:chMax val="0"/>
          <dgm:bulletEnabled val="1"/>
        </dgm:presLayoutVars>
      </dgm:prSet>
      <dgm:spPr/>
    </dgm:pt>
    <dgm:pt modelId="{00D6D4D1-9EFD-D44C-9C2E-D1B5BBD81E3F}" type="pres">
      <dgm:prSet presAssocID="{1095394A-BB6F-4644-9FA5-B509E2C07F01}" presName="negativeSpace" presStyleCnt="0"/>
      <dgm:spPr/>
    </dgm:pt>
    <dgm:pt modelId="{BE5988AC-6AF7-9C41-A5C2-4796E626FD39}" type="pres">
      <dgm:prSet presAssocID="{1095394A-BB6F-4644-9FA5-B509E2C07F01}" presName="childText" presStyleLbl="conFgAcc1" presStyleIdx="1" presStyleCnt="5">
        <dgm:presLayoutVars>
          <dgm:bulletEnabled val="1"/>
        </dgm:presLayoutVars>
      </dgm:prSet>
      <dgm:spPr/>
    </dgm:pt>
    <dgm:pt modelId="{892FC85C-05D8-F54C-A86C-946D58E65F36}" type="pres">
      <dgm:prSet presAssocID="{EC68231F-A187-4B84-9AE2-D4BAFEBA9B8C}" presName="spaceBetweenRectangles" presStyleCnt="0"/>
      <dgm:spPr/>
    </dgm:pt>
    <dgm:pt modelId="{FAA6D7C4-2CCD-F54B-8DDE-BA831986F07C}" type="pres">
      <dgm:prSet presAssocID="{24DC4214-3DCE-4859-91F0-FA4D174C34DF}" presName="parentLin" presStyleCnt="0"/>
      <dgm:spPr/>
    </dgm:pt>
    <dgm:pt modelId="{0964966B-0276-924B-AC11-98607169BC4A}" type="pres">
      <dgm:prSet presAssocID="{24DC4214-3DCE-4859-91F0-FA4D174C34DF}" presName="parentLeftMargin" presStyleLbl="node1" presStyleIdx="1" presStyleCnt="5"/>
      <dgm:spPr/>
    </dgm:pt>
    <dgm:pt modelId="{89ABCF97-2EF6-4840-99E8-6DA500E544EA}" type="pres">
      <dgm:prSet presAssocID="{24DC4214-3DCE-4859-91F0-FA4D174C34DF}" presName="parentText" presStyleLbl="node1" presStyleIdx="2" presStyleCnt="5">
        <dgm:presLayoutVars>
          <dgm:chMax val="0"/>
          <dgm:bulletEnabled val="1"/>
        </dgm:presLayoutVars>
      </dgm:prSet>
      <dgm:spPr/>
    </dgm:pt>
    <dgm:pt modelId="{6AC5B949-3A59-B740-9A64-5A0BE2B8908D}" type="pres">
      <dgm:prSet presAssocID="{24DC4214-3DCE-4859-91F0-FA4D174C34DF}" presName="negativeSpace" presStyleCnt="0"/>
      <dgm:spPr/>
    </dgm:pt>
    <dgm:pt modelId="{F8B135C2-C4D8-BF47-85E3-FEF3F4552DBA}" type="pres">
      <dgm:prSet presAssocID="{24DC4214-3DCE-4859-91F0-FA4D174C34DF}" presName="childText" presStyleLbl="conFgAcc1" presStyleIdx="2" presStyleCnt="5">
        <dgm:presLayoutVars>
          <dgm:bulletEnabled val="1"/>
        </dgm:presLayoutVars>
      </dgm:prSet>
      <dgm:spPr/>
    </dgm:pt>
    <dgm:pt modelId="{6C18D4DF-FDBE-0F47-B6AB-259A0A657F58}" type="pres">
      <dgm:prSet presAssocID="{DF2D1ACE-C52C-46F5-9C7B-E61589BCC9ED}" presName="spaceBetweenRectangles" presStyleCnt="0"/>
      <dgm:spPr/>
    </dgm:pt>
    <dgm:pt modelId="{C2FA2F6C-9E07-C04C-9EE3-2BF00A0A1B51}" type="pres">
      <dgm:prSet presAssocID="{AA24C9C1-B2D3-4532-8D30-21A52A6CA43B}" presName="parentLin" presStyleCnt="0"/>
      <dgm:spPr/>
    </dgm:pt>
    <dgm:pt modelId="{7DCF1774-F92C-4E40-A1F7-361B29FF8498}" type="pres">
      <dgm:prSet presAssocID="{AA24C9C1-B2D3-4532-8D30-21A52A6CA43B}" presName="parentLeftMargin" presStyleLbl="node1" presStyleIdx="2" presStyleCnt="5"/>
      <dgm:spPr/>
    </dgm:pt>
    <dgm:pt modelId="{DB3E3747-DDCF-DD47-817C-135F6124D029}" type="pres">
      <dgm:prSet presAssocID="{AA24C9C1-B2D3-4532-8D30-21A52A6CA43B}" presName="parentText" presStyleLbl="node1" presStyleIdx="3" presStyleCnt="5">
        <dgm:presLayoutVars>
          <dgm:chMax val="0"/>
          <dgm:bulletEnabled val="1"/>
        </dgm:presLayoutVars>
      </dgm:prSet>
      <dgm:spPr/>
    </dgm:pt>
    <dgm:pt modelId="{11F18C45-3788-A44C-B695-040F979A1744}" type="pres">
      <dgm:prSet presAssocID="{AA24C9C1-B2D3-4532-8D30-21A52A6CA43B}" presName="negativeSpace" presStyleCnt="0"/>
      <dgm:spPr/>
    </dgm:pt>
    <dgm:pt modelId="{3C0EA492-B867-F449-9B20-369DF78BCD17}" type="pres">
      <dgm:prSet presAssocID="{AA24C9C1-B2D3-4532-8D30-21A52A6CA43B}" presName="childText" presStyleLbl="conFgAcc1" presStyleIdx="3" presStyleCnt="5">
        <dgm:presLayoutVars>
          <dgm:bulletEnabled val="1"/>
        </dgm:presLayoutVars>
      </dgm:prSet>
      <dgm:spPr/>
    </dgm:pt>
    <dgm:pt modelId="{1A5D0253-66AD-5D4C-A7C4-7B116C0786C7}" type="pres">
      <dgm:prSet presAssocID="{5A2D30D3-3C86-4C87-9619-CD4DFABCC8A0}" presName="spaceBetweenRectangles" presStyleCnt="0"/>
      <dgm:spPr/>
    </dgm:pt>
    <dgm:pt modelId="{F0EFAEFF-F3E6-284A-9415-3EE3844F46A4}" type="pres">
      <dgm:prSet presAssocID="{05A56F4C-0E43-489C-ABF8-972D9F51508C}" presName="parentLin" presStyleCnt="0"/>
      <dgm:spPr/>
    </dgm:pt>
    <dgm:pt modelId="{2B773ADA-DE22-4848-9054-5163629C8472}" type="pres">
      <dgm:prSet presAssocID="{05A56F4C-0E43-489C-ABF8-972D9F51508C}" presName="parentLeftMargin" presStyleLbl="node1" presStyleIdx="3" presStyleCnt="5"/>
      <dgm:spPr/>
    </dgm:pt>
    <dgm:pt modelId="{F51B4983-8AF1-E845-BFC1-D2B498483C29}" type="pres">
      <dgm:prSet presAssocID="{05A56F4C-0E43-489C-ABF8-972D9F51508C}" presName="parentText" presStyleLbl="node1" presStyleIdx="4" presStyleCnt="5">
        <dgm:presLayoutVars>
          <dgm:chMax val="0"/>
          <dgm:bulletEnabled val="1"/>
        </dgm:presLayoutVars>
      </dgm:prSet>
      <dgm:spPr/>
    </dgm:pt>
    <dgm:pt modelId="{189FB79C-FA84-BF43-8E2D-B3975B746E54}" type="pres">
      <dgm:prSet presAssocID="{05A56F4C-0E43-489C-ABF8-972D9F51508C}" presName="negativeSpace" presStyleCnt="0"/>
      <dgm:spPr/>
    </dgm:pt>
    <dgm:pt modelId="{3D8474A4-DE61-F548-8C4C-9E86313E31DC}" type="pres">
      <dgm:prSet presAssocID="{05A56F4C-0E43-489C-ABF8-972D9F51508C}" presName="childText" presStyleLbl="conFgAcc1" presStyleIdx="4" presStyleCnt="5">
        <dgm:presLayoutVars>
          <dgm:bulletEnabled val="1"/>
        </dgm:presLayoutVars>
      </dgm:prSet>
      <dgm:spPr/>
    </dgm:pt>
  </dgm:ptLst>
  <dgm:cxnLst>
    <dgm:cxn modelId="{5ED87500-D242-4236-92D0-5FF38D7641FD}" srcId="{05C84384-2D27-4918-B3BC-FED9C298FE5C}" destId="{7D308590-E5E6-4040-9412-78D7764DC2AA}" srcOrd="0" destOrd="0" parTransId="{F2722783-1B0E-4C6D-943F-A89EAAF7D9F0}" sibTransId="{9A8B69BD-7A7C-41FF-9D24-56D74E107877}"/>
    <dgm:cxn modelId="{A7443A01-EBF5-43E9-90F0-DDFA328F6F3B}" srcId="{05C84384-2D27-4918-B3BC-FED9C298FE5C}" destId="{24DC4214-3DCE-4859-91F0-FA4D174C34DF}" srcOrd="2" destOrd="0" parTransId="{298D1C85-BB08-490E-9805-670A6B5CD24F}" sibTransId="{DF2D1ACE-C52C-46F5-9C7B-E61589BCC9ED}"/>
    <dgm:cxn modelId="{E53BFF0D-7B12-A54B-8238-3F3233733773}" type="presOf" srcId="{1095394A-BB6F-4644-9FA5-B509E2C07F01}" destId="{1F8B448C-5770-1E45-B2CE-AF029222C890}" srcOrd="0" destOrd="0" presId="urn:microsoft.com/office/officeart/2005/8/layout/list1"/>
    <dgm:cxn modelId="{708D562A-4EC5-8649-A70B-8405BF57DBB7}" type="presOf" srcId="{1095394A-BB6F-4644-9FA5-B509E2C07F01}" destId="{286C3089-851E-D94B-B404-FFE85DB06BEB}" srcOrd="1" destOrd="0" presId="urn:microsoft.com/office/officeart/2005/8/layout/list1"/>
    <dgm:cxn modelId="{6D9E1042-291F-224D-A341-FB99BB58A21A}" type="presOf" srcId="{24DC4214-3DCE-4859-91F0-FA4D174C34DF}" destId="{89ABCF97-2EF6-4840-99E8-6DA500E544EA}" srcOrd="1" destOrd="0" presId="urn:microsoft.com/office/officeart/2005/8/layout/list1"/>
    <dgm:cxn modelId="{E7C84753-E184-4CE4-8E3B-22888E8D1EFC}" srcId="{05C84384-2D27-4918-B3BC-FED9C298FE5C}" destId="{05A56F4C-0E43-489C-ABF8-972D9F51508C}" srcOrd="4" destOrd="0" parTransId="{61489E9C-44EA-47C0-956F-A5EEBFB33E28}" sibTransId="{3C85F976-0574-4383-8CC9-52352D373D9F}"/>
    <dgm:cxn modelId="{252ED85D-AF14-7448-86F8-324377F05C42}" type="presOf" srcId="{24DC4214-3DCE-4859-91F0-FA4D174C34DF}" destId="{0964966B-0276-924B-AC11-98607169BC4A}" srcOrd="0" destOrd="0" presId="urn:microsoft.com/office/officeart/2005/8/layout/list1"/>
    <dgm:cxn modelId="{57841B69-7DBD-C347-9A34-E4F7618AAE3D}" type="presOf" srcId="{05A56F4C-0E43-489C-ABF8-972D9F51508C}" destId="{2B773ADA-DE22-4848-9054-5163629C8472}" srcOrd="0" destOrd="0" presId="urn:microsoft.com/office/officeart/2005/8/layout/list1"/>
    <dgm:cxn modelId="{64A5D881-B5B8-5140-BF5D-8405A577CD43}" type="presOf" srcId="{05C84384-2D27-4918-B3BC-FED9C298FE5C}" destId="{4887CF61-EE53-FE40-BDEE-D89464D44FCB}" srcOrd="0" destOrd="0" presId="urn:microsoft.com/office/officeart/2005/8/layout/list1"/>
    <dgm:cxn modelId="{370F6687-8606-4F97-B061-AC2C7B1A98BF}" srcId="{05C84384-2D27-4918-B3BC-FED9C298FE5C}" destId="{1095394A-BB6F-4644-9FA5-B509E2C07F01}" srcOrd="1" destOrd="0" parTransId="{A0CBCEA3-E82C-449C-BE5D-857E2A70146E}" sibTransId="{EC68231F-A187-4B84-9AE2-D4BAFEBA9B8C}"/>
    <dgm:cxn modelId="{667DA597-6F55-B743-BE47-54E0A5A9820E}" type="presOf" srcId="{05A56F4C-0E43-489C-ABF8-972D9F51508C}" destId="{F51B4983-8AF1-E845-BFC1-D2B498483C29}" srcOrd="1" destOrd="0" presId="urn:microsoft.com/office/officeart/2005/8/layout/list1"/>
    <dgm:cxn modelId="{46DAEEAF-409A-4265-8DFE-6410720EFEC7}" srcId="{05C84384-2D27-4918-B3BC-FED9C298FE5C}" destId="{AA24C9C1-B2D3-4532-8D30-21A52A6CA43B}" srcOrd="3" destOrd="0" parTransId="{0D9163E7-0038-4283-B999-E242D364CF6B}" sibTransId="{5A2D30D3-3C86-4C87-9619-CD4DFABCC8A0}"/>
    <dgm:cxn modelId="{337690CF-3DED-4D4C-9A7F-A9794F0A8EA2}" type="presOf" srcId="{7D308590-E5E6-4040-9412-78D7764DC2AA}" destId="{163FAA07-CE93-3E43-BEEB-277280DDBCC2}" srcOrd="0" destOrd="0" presId="urn:microsoft.com/office/officeart/2005/8/layout/list1"/>
    <dgm:cxn modelId="{4ECBD2DE-C652-6B4B-904A-C263F884375E}" type="presOf" srcId="{7D308590-E5E6-4040-9412-78D7764DC2AA}" destId="{6A3B5B58-A985-D745-BE2F-8181433F7FA1}" srcOrd="1" destOrd="0" presId="urn:microsoft.com/office/officeart/2005/8/layout/list1"/>
    <dgm:cxn modelId="{545158DF-2709-3047-9BB8-056A2C93C0E5}" type="presOf" srcId="{AA24C9C1-B2D3-4532-8D30-21A52A6CA43B}" destId="{7DCF1774-F92C-4E40-A1F7-361B29FF8498}" srcOrd="0" destOrd="0" presId="urn:microsoft.com/office/officeart/2005/8/layout/list1"/>
    <dgm:cxn modelId="{D9AA25F5-2065-1946-BE31-F9E22EFF75F7}" type="presOf" srcId="{AA24C9C1-B2D3-4532-8D30-21A52A6CA43B}" destId="{DB3E3747-DDCF-DD47-817C-135F6124D029}" srcOrd="1" destOrd="0" presId="urn:microsoft.com/office/officeart/2005/8/layout/list1"/>
    <dgm:cxn modelId="{3A4CBD03-7A7D-5A47-AAB6-54E14B04E796}" type="presParOf" srcId="{4887CF61-EE53-FE40-BDEE-D89464D44FCB}" destId="{A1EE5607-731A-1546-90AF-C9A2062305C2}" srcOrd="0" destOrd="0" presId="urn:microsoft.com/office/officeart/2005/8/layout/list1"/>
    <dgm:cxn modelId="{7FD6B6EA-9928-9F47-A42B-859AE86287C0}" type="presParOf" srcId="{A1EE5607-731A-1546-90AF-C9A2062305C2}" destId="{163FAA07-CE93-3E43-BEEB-277280DDBCC2}" srcOrd="0" destOrd="0" presId="urn:microsoft.com/office/officeart/2005/8/layout/list1"/>
    <dgm:cxn modelId="{A084839A-68B7-A94D-9C85-0B8BD5434488}" type="presParOf" srcId="{A1EE5607-731A-1546-90AF-C9A2062305C2}" destId="{6A3B5B58-A985-D745-BE2F-8181433F7FA1}" srcOrd="1" destOrd="0" presId="urn:microsoft.com/office/officeart/2005/8/layout/list1"/>
    <dgm:cxn modelId="{5FC569C8-4575-E84F-9F1F-0A8AFF07B60C}" type="presParOf" srcId="{4887CF61-EE53-FE40-BDEE-D89464D44FCB}" destId="{68B9D153-3A6A-0648-84F1-C48873233B0B}" srcOrd="1" destOrd="0" presId="urn:microsoft.com/office/officeart/2005/8/layout/list1"/>
    <dgm:cxn modelId="{2D32EAD8-1884-3047-8ABB-D427F0F6AF12}" type="presParOf" srcId="{4887CF61-EE53-FE40-BDEE-D89464D44FCB}" destId="{041EE6CB-AEA9-1143-96DC-77F7C677B793}" srcOrd="2" destOrd="0" presId="urn:microsoft.com/office/officeart/2005/8/layout/list1"/>
    <dgm:cxn modelId="{9A277361-DA41-054F-ACC3-C868699DA230}" type="presParOf" srcId="{4887CF61-EE53-FE40-BDEE-D89464D44FCB}" destId="{9EA58C2E-074D-9D4F-83A2-EF996BB28E48}" srcOrd="3" destOrd="0" presId="urn:microsoft.com/office/officeart/2005/8/layout/list1"/>
    <dgm:cxn modelId="{3C1FB353-0F4D-B546-9B6E-EB64D51F6221}" type="presParOf" srcId="{4887CF61-EE53-FE40-BDEE-D89464D44FCB}" destId="{EB8DE7C1-1551-D44B-BF79-9EA877704214}" srcOrd="4" destOrd="0" presId="urn:microsoft.com/office/officeart/2005/8/layout/list1"/>
    <dgm:cxn modelId="{7F2974B0-F765-CC4C-B682-0EC0EA1C93F4}" type="presParOf" srcId="{EB8DE7C1-1551-D44B-BF79-9EA877704214}" destId="{1F8B448C-5770-1E45-B2CE-AF029222C890}" srcOrd="0" destOrd="0" presId="urn:microsoft.com/office/officeart/2005/8/layout/list1"/>
    <dgm:cxn modelId="{74D3200F-050A-1042-8203-47716454EBF5}" type="presParOf" srcId="{EB8DE7C1-1551-D44B-BF79-9EA877704214}" destId="{286C3089-851E-D94B-B404-FFE85DB06BEB}" srcOrd="1" destOrd="0" presId="urn:microsoft.com/office/officeart/2005/8/layout/list1"/>
    <dgm:cxn modelId="{14BB6964-9586-6F42-BD6B-BA5BC4CE9D5D}" type="presParOf" srcId="{4887CF61-EE53-FE40-BDEE-D89464D44FCB}" destId="{00D6D4D1-9EFD-D44C-9C2E-D1B5BBD81E3F}" srcOrd="5" destOrd="0" presId="urn:microsoft.com/office/officeart/2005/8/layout/list1"/>
    <dgm:cxn modelId="{79E0941D-13DD-CB40-9A5D-65F025E8D4F5}" type="presParOf" srcId="{4887CF61-EE53-FE40-BDEE-D89464D44FCB}" destId="{BE5988AC-6AF7-9C41-A5C2-4796E626FD39}" srcOrd="6" destOrd="0" presId="urn:microsoft.com/office/officeart/2005/8/layout/list1"/>
    <dgm:cxn modelId="{2FE21612-91B3-5045-886D-CB9D7FB45E23}" type="presParOf" srcId="{4887CF61-EE53-FE40-BDEE-D89464D44FCB}" destId="{892FC85C-05D8-F54C-A86C-946D58E65F36}" srcOrd="7" destOrd="0" presId="urn:microsoft.com/office/officeart/2005/8/layout/list1"/>
    <dgm:cxn modelId="{7C0AED6B-BBF3-AC4F-B756-3E4EFD5D1EEA}" type="presParOf" srcId="{4887CF61-EE53-FE40-BDEE-D89464D44FCB}" destId="{FAA6D7C4-2CCD-F54B-8DDE-BA831986F07C}" srcOrd="8" destOrd="0" presId="urn:microsoft.com/office/officeart/2005/8/layout/list1"/>
    <dgm:cxn modelId="{626735AC-1866-FA40-B7C8-F5D4E8C3A25E}" type="presParOf" srcId="{FAA6D7C4-2CCD-F54B-8DDE-BA831986F07C}" destId="{0964966B-0276-924B-AC11-98607169BC4A}" srcOrd="0" destOrd="0" presId="urn:microsoft.com/office/officeart/2005/8/layout/list1"/>
    <dgm:cxn modelId="{6F96E001-F83F-174D-99E8-D9745C233A37}" type="presParOf" srcId="{FAA6D7C4-2CCD-F54B-8DDE-BA831986F07C}" destId="{89ABCF97-2EF6-4840-99E8-6DA500E544EA}" srcOrd="1" destOrd="0" presId="urn:microsoft.com/office/officeart/2005/8/layout/list1"/>
    <dgm:cxn modelId="{6CA62A61-93C3-364F-9A96-DCC3599FBBA8}" type="presParOf" srcId="{4887CF61-EE53-FE40-BDEE-D89464D44FCB}" destId="{6AC5B949-3A59-B740-9A64-5A0BE2B8908D}" srcOrd="9" destOrd="0" presId="urn:microsoft.com/office/officeart/2005/8/layout/list1"/>
    <dgm:cxn modelId="{6490D3A9-7102-5C44-9D82-5CF697E87064}" type="presParOf" srcId="{4887CF61-EE53-FE40-BDEE-D89464D44FCB}" destId="{F8B135C2-C4D8-BF47-85E3-FEF3F4552DBA}" srcOrd="10" destOrd="0" presId="urn:microsoft.com/office/officeart/2005/8/layout/list1"/>
    <dgm:cxn modelId="{C5096972-9271-5C47-934E-CDACC54E64BA}" type="presParOf" srcId="{4887CF61-EE53-FE40-BDEE-D89464D44FCB}" destId="{6C18D4DF-FDBE-0F47-B6AB-259A0A657F58}" srcOrd="11" destOrd="0" presId="urn:microsoft.com/office/officeart/2005/8/layout/list1"/>
    <dgm:cxn modelId="{33C1D551-06C4-4D47-BE1C-CF599F711EA3}" type="presParOf" srcId="{4887CF61-EE53-FE40-BDEE-D89464D44FCB}" destId="{C2FA2F6C-9E07-C04C-9EE3-2BF00A0A1B51}" srcOrd="12" destOrd="0" presId="urn:microsoft.com/office/officeart/2005/8/layout/list1"/>
    <dgm:cxn modelId="{6D64F697-1867-304E-BC06-4CD8124CCFF9}" type="presParOf" srcId="{C2FA2F6C-9E07-C04C-9EE3-2BF00A0A1B51}" destId="{7DCF1774-F92C-4E40-A1F7-361B29FF8498}" srcOrd="0" destOrd="0" presId="urn:microsoft.com/office/officeart/2005/8/layout/list1"/>
    <dgm:cxn modelId="{0E43B970-40D2-0D42-84B9-C63ACB081466}" type="presParOf" srcId="{C2FA2F6C-9E07-C04C-9EE3-2BF00A0A1B51}" destId="{DB3E3747-DDCF-DD47-817C-135F6124D029}" srcOrd="1" destOrd="0" presId="urn:microsoft.com/office/officeart/2005/8/layout/list1"/>
    <dgm:cxn modelId="{E6996F10-B25D-FA4D-851A-57B342987802}" type="presParOf" srcId="{4887CF61-EE53-FE40-BDEE-D89464D44FCB}" destId="{11F18C45-3788-A44C-B695-040F979A1744}" srcOrd="13" destOrd="0" presId="urn:microsoft.com/office/officeart/2005/8/layout/list1"/>
    <dgm:cxn modelId="{5650EE0E-62C0-2643-A25C-BE9C9A6FF296}" type="presParOf" srcId="{4887CF61-EE53-FE40-BDEE-D89464D44FCB}" destId="{3C0EA492-B867-F449-9B20-369DF78BCD17}" srcOrd="14" destOrd="0" presId="urn:microsoft.com/office/officeart/2005/8/layout/list1"/>
    <dgm:cxn modelId="{0867CF1D-EF46-4D4F-A0BC-E695BF41E52D}" type="presParOf" srcId="{4887CF61-EE53-FE40-BDEE-D89464D44FCB}" destId="{1A5D0253-66AD-5D4C-A7C4-7B116C0786C7}" srcOrd="15" destOrd="0" presId="urn:microsoft.com/office/officeart/2005/8/layout/list1"/>
    <dgm:cxn modelId="{94C8BAB7-4B40-4D41-954E-346E847A01E4}" type="presParOf" srcId="{4887CF61-EE53-FE40-BDEE-D89464D44FCB}" destId="{F0EFAEFF-F3E6-284A-9415-3EE3844F46A4}" srcOrd="16" destOrd="0" presId="urn:microsoft.com/office/officeart/2005/8/layout/list1"/>
    <dgm:cxn modelId="{7D1DE38E-7CFC-0448-BE63-CC56E26B4223}" type="presParOf" srcId="{F0EFAEFF-F3E6-284A-9415-3EE3844F46A4}" destId="{2B773ADA-DE22-4848-9054-5163629C8472}" srcOrd="0" destOrd="0" presId="urn:microsoft.com/office/officeart/2005/8/layout/list1"/>
    <dgm:cxn modelId="{7E033E62-598A-464D-81DB-BD51B431D729}" type="presParOf" srcId="{F0EFAEFF-F3E6-284A-9415-3EE3844F46A4}" destId="{F51B4983-8AF1-E845-BFC1-D2B498483C29}" srcOrd="1" destOrd="0" presId="urn:microsoft.com/office/officeart/2005/8/layout/list1"/>
    <dgm:cxn modelId="{424278C2-6510-FA4F-AE0E-C1567C5FECB0}" type="presParOf" srcId="{4887CF61-EE53-FE40-BDEE-D89464D44FCB}" destId="{189FB79C-FA84-BF43-8E2D-B3975B746E54}" srcOrd="17" destOrd="0" presId="urn:microsoft.com/office/officeart/2005/8/layout/list1"/>
    <dgm:cxn modelId="{FAF76C26-CA99-6E46-8FA3-2CF69FEC6849}" type="presParOf" srcId="{4887CF61-EE53-FE40-BDEE-D89464D44FCB}" destId="{3D8474A4-DE61-F548-8C4C-9E86313E31DC}"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3AF5C9-CC9C-4452-897B-4E35B8BAF895}"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D8884915-85D1-41A6-A9EE-48CFDB0707E5}">
      <dgm:prSet/>
      <dgm:spPr/>
      <dgm:t>
        <a:bodyPr/>
        <a:lstStyle/>
        <a:p>
          <a:r>
            <a:rPr lang="en-US" dirty="0"/>
            <a:t>We will authenticate user using Gmail id or phone number.</a:t>
          </a:r>
        </a:p>
      </dgm:t>
    </dgm:pt>
    <dgm:pt modelId="{95EB867B-D57E-4BEE-AE45-853B2A6DE2DE}" type="parTrans" cxnId="{C58D2153-C694-441D-9F4D-4CF3353BA003}">
      <dgm:prSet/>
      <dgm:spPr/>
      <dgm:t>
        <a:bodyPr/>
        <a:lstStyle/>
        <a:p>
          <a:endParaRPr lang="en-US"/>
        </a:p>
      </dgm:t>
    </dgm:pt>
    <dgm:pt modelId="{CEB6A492-1173-4B9C-A012-8BE277041942}" type="sibTrans" cxnId="{C58D2153-C694-441D-9F4D-4CF3353BA003}">
      <dgm:prSet/>
      <dgm:spPr/>
      <dgm:t>
        <a:bodyPr/>
        <a:lstStyle/>
        <a:p>
          <a:endParaRPr lang="en-US"/>
        </a:p>
      </dgm:t>
    </dgm:pt>
    <dgm:pt modelId="{4A438FC1-035B-46ED-9879-4D1310E4C54C}">
      <dgm:prSet/>
      <dgm:spPr/>
      <dgm:t>
        <a:bodyPr/>
        <a:lstStyle/>
        <a:p>
          <a:r>
            <a:rPr lang="en-US" dirty="0"/>
            <a:t>This way we can define the gentility of a user.</a:t>
          </a:r>
        </a:p>
      </dgm:t>
    </dgm:pt>
    <dgm:pt modelId="{3A3BA5CD-C54E-4B88-ACC5-65601B0EE1BB}" type="parTrans" cxnId="{C8680658-9390-472D-B137-5CCAD090E332}">
      <dgm:prSet/>
      <dgm:spPr/>
      <dgm:t>
        <a:bodyPr/>
        <a:lstStyle/>
        <a:p>
          <a:endParaRPr lang="en-US"/>
        </a:p>
      </dgm:t>
    </dgm:pt>
    <dgm:pt modelId="{35472488-DCC9-419C-8A77-18061982FAE4}" type="sibTrans" cxnId="{C8680658-9390-472D-B137-5CCAD090E332}">
      <dgm:prSet/>
      <dgm:spPr/>
      <dgm:t>
        <a:bodyPr/>
        <a:lstStyle/>
        <a:p>
          <a:endParaRPr lang="en-US"/>
        </a:p>
      </dgm:t>
    </dgm:pt>
    <dgm:pt modelId="{F07B0B93-4E75-4B8D-AD5A-AF03FC48883E}">
      <dgm:prSet/>
      <dgm:spPr/>
      <dgm:t>
        <a:bodyPr/>
        <a:lstStyle/>
        <a:p>
          <a:r>
            <a:rPr lang="en-US"/>
            <a:t>This information is for signing up, after which the user will fill the remaining information.</a:t>
          </a:r>
        </a:p>
      </dgm:t>
    </dgm:pt>
    <dgm:pt modelId="{3E656C08-295D-48E3-9DA9-2BCBCAD28E1F}" type="parTrans" cxnId="{06BD7216-811F-49FD-A3CD-FD7A5DFAFC89}">
      <dgm:prSet/>
      <dgm:spPr/>
      <dgm:t>
        <a:bodyPr/>
        <a:lstStyle/>
        <a:p>
          <a:endParaRPr lang="en-US"/>
        </a:p>
      </dgm:t>
    </dgm:pt>
    <dgm:pt modelId="{5C9109A1-CCD8-44D2-B5D7-CF212BD3DAD4}" type="sibTrans" cxnId="{06BD7216-811F-49FD-A3CD-FD7A5DFAFC89}">
      <dgm:prSet/>
      <dgm:spPr/>
      <dgm:t>
        <a:bodyPr/>
        <a:lstStyle/>
        <a:p>
          <a:endParaRPr lang="en-US"/>
        </a:p>
      </dgm:t>
    </dgm:pt>
    <dgm:pt modelId="{0D00DD89-FC07-7541-A5F6-683417790685}" type="pres">
      <dgm:prSet presAssocID="{F13AF5C9-CC9C-4452-897B-4E35B8BAF895}" presName="outerComposite" presStyleCnt="0">
        <dgm:presLayoutVars>
          <dgm:chMax val="5"/>
          <dgm:dir/>
          <dgm:resizeHandles val="exact"/>
        </dgm:presLayoutVars>
      </dgm:prSet>
      <dgm:spPr/>
    </dgm:pt>
    <dgm:pt modelId="{E419DC7A-2AC3-6244-930D-286D41784F84}" type="pres">
      <dgm:prSet presAssocID="{F13AF5C9-CC9C-4452-897B-4E35B8BAF895}" presName="dummyMaxCanvas" presStyleCnt="0">
        <dgm:presLayoutVars/>
      </dgm:prSet>
      <dgm:spPr/>
    </dgm:pt>
    <dgm:pt modelId="{D5839B84-68B4-A648-B92F-FE4A265AB46C}" type="pres">
      <dgm:prSet presAssocID="{F13AF5C9-CC9C-4452-897B-4E35B8BAF895}" presName="ThreeNodes_1" presStyleLbl="node1" presStyleIdx="0" presStyleCnt="3">
        <dgm:presLayoutVars>
          <dgm:bulletEnabled val="1"/>
        </dgm:presLayoutVars>
      </dgm:prSet>
      <dgm:spPr/>
    </dgm:pt>
    <dgm:pt modelId="{1FCC8FD3-640C-2143-B200-FB2F26E845F2}" type="pres">
      <dgm:prSet presAssocID="{F13AF5C9-CC9C-4452-897B-4E35B8BAF895}" presName="ThreeNodes_2" presStyleLbl="node1" presStyleIdx="1" presStyleCnt="3">
        <dgm:presLayoutVars>
          <dgm:bulletEnabled val="1"/>
        </dgm:presLayoutVars>
      </dgm:prSet>
      <dgm:spPr/>
    </dgm:pt>
    <dgm:pt modelId="{68BB460C-2022-D244-A448-D6057E08C0B8}" type="pres">
      <dgm:prSet presAssocID="{F13AF5C9-CC9C-4452-897B-4E35B8BAF895}" presName="ThreeNodes_3" presStyleLbl="node1" presStyleIdx="2" presStyleCnt="3">
        <dgm:presLayoutVars>
          <dgm:bulletEnabled val="1"/>
        </dgm:presLayoutVars>
      </dgm:prSet>
      <dgm:spPr/>
    </dgm:pt>
    <dgm:pt modelId="{0AB5B22A-81BB-6C4B-A8DA-50FCBD0FBA4C}" type="pres">
      <dgm:prSet presAssocID="{F13AF5C9-CC9C-4452-897B-4E35B8BAF895}" presName="ThreeConn_1-2" presStyleLbl="fgAccFollowNode1" presStyleIdx="0" presStyleCnt="2">
        <dgm:presLayoutVars>
          <dgm:bulletEnabled val="1"/>
        </dgm:presLayoutVars>
      </dgm:prSet>
      <dgm:spPr/>
    </dgm:pt>
    <dgm:pt modelId="{13727D4D-A9EB-1541-ACCB-08C46343C1F9}" type="pres">
      <dgm:prSet presAssocID="{F13AF5C9-CC9C-4452-897B-4E35B8BAF895}" presName="ThreeConn_2-3" presStyleLbl="fgAccFollowNode1" presStyleIdx="1" presStyleCnt="2">
        <dgm:presLayoutVars>
          <dgm:bulletEnabled val="1"/>
        </dgm:presLayoutVars>
      </dgm:prSet>
      <dgm:spPr/>
    </dgm:pt>
    <dgm:pt modelId="{E33F128D-602B-1640-B13B-BF1D6DDD6627}" type="pres">
      <dgm:prSet presAssocID="{F13AF5C9-CC9C-4452-897B-4E35B8BAF895}" presName="ThreeNodes_1_text" presStyleLbl="node1" presStyleIdx="2" presStyleCnt="3">
        <dgm:presLayoutVars>
          <dgm:bulletEnabled val="1"/>
        </dgm:presLayoutVars>
      </dgm:prSet>
      <dgm:spPr/>
    </dgm:pt>
    <dgm:pt modelId="{563587A5-828F-5E4E-AEB8-FED253AA26B5}" type="pres">
      <dgm:prSet presAssocID="{F13AF5C9-CC9C-4452-897B-4E35B8BAF895}" presName="ThreeNodes_2_text" presStyleLbl="node1" presStyleIdx="2" presStyleCnt="3">
        <dgm:presLayoutVars>
          <dgm:bulletEnabled val="1"/>
        </dgm:presLayoutVars>
      </dgm:prSet>
      <dgm:spPr/>
    </dgm:pt>
    <dgm:pt modelId="{A6625C17-C9B5-C646-8082-9A335CE9CEE0}" type="pres">
      <dgm:prSet presAssocID="{F13AF5C9-CC9C-4452-897B-4E35B8BAF895}" presName="ThreeNodes_3_text" presStyleLbl="node1" presStyleIdx="2" presStyleCnt="3">
        <dgm:presLayoutVars>
          <dgm:bulletEnabled val="1"/>
        </dgm:presLayoutVars>
      </dgm:prSet>
      <dgm:spPr/>
    </dgm:pt>
  </dgm:ptLst>
  <dgm:cxnLst>
    <dgm:cxn modelId="{06BD7216-811F-49FD-A3CD-FD7A5DFAFC89}" srcId="{F13AF5C9-CC9C-4452-897B-4E35B8BAF895}" destId="{F07B0B93-4E75-4B8D-AD5A-AF03FC48883E}" srcOrd="2" destOrd="0" parTransId="{3E656C08-295D-48E3-9DA9-2BCBCAD28E1F}" sibTransId="{5C9109A1-CCD8-44D2-B5D7-CF212BD3DAD4}"/>
    <dgm:cxn modelId="{2D07E12E-5E87-B942-9803-C105CE6594DB}" type="presOf" srcId="{D8884915-85D1-41A6-A9EE-48CFDB0707E5}" destId="{E33F128D-602B-1640-B13B-BF1D6DDD6627}" srcOrd="1" destOrd="0" presId="urn:microsoft.com/office/officeart/2005/8/layout/vProcess5"/>
    <dgm:cxn modelId="{5FC1EE3A-ED7A-AB4D-929A-DF2222965497}" type="presOf" srcId="{F07B0B93-4E75-4B8D-AD5A-AF03FC48883E}" destId="{A6625C17-C9B5-C646-8082-9A335CE9CEE0}" srcOrd="1" destOrd="0" presId="urn:microsoft.com/office/officeart/2005/8/layout/vProcess5"/>
    <dgm:cxn modelId="{C58D2153-C694-441D-9F4D-4CF3353BA003}" srcId="{F13AF5C9-CC9C-4452-897B-4E35B8BAF895}" destId="{D8884915-85D1-41A6-A9EE-48CFDB0707E5}" srcOrd="0" destOrd="0" parTransId="{95EB867B-D57E-4BEE-AE45-853B2A6DE2DE}" sibTransId="{CEB6A492-1173-4B9C-A012-8BE277041942}"/>
    <dgm:cxn modelId="{C8680658-9390-472D-B137-5CCAD090E332}" srcId="{F13AF5C9-CC9C-4452-897B-4E35B8BAF895}" destId="{4A438FC1-035B-46ED-9879-4D1310E4C54C}" srcOrd="1" destOrd="0" parTransId="{3A3BA5CD-C54E-4B88-ACC5-65601B0EE1BB}" sibTransId="{35472488-DCC9-419C-8A77-18061982FAE4}"/>
    <dgm:cxn modelId="{A82EDF8A-452F-CC48-97F4-44828996AEA6}" type="presOf" srcId="{F07B0B93-4E75-4B8D-AD5A-AF03FC48883E}" destId="{68BB460C-2022-D244-A448-D6057E08C0B8}" srcOrd="0" destOrd="0" presId="urn:microsoft.com/office/officeart/2005/8/layout/vProcess5"/>
    <dgm:cxn modelId="{B6D3A299-B7BB-EA43-BDF1-BCC6096B6DD5}" type="presOf" srcId="{35472488-DCC9-419C-8A77-18061982FAE4}" destId="{13727D4D-A9EB-1541-ACCB-08C46343C1F9}" srcOrd="0" destOrd="0" presId="urn:microsoft.com/office/officeart/2005/8/layout/vProcess5"/>
    <dgm:cxn modelId="{427994A3-73A6-114C-AF1D-EE10A6F5B8E1}" type="presOf" srcId="{CEB6A492-1173-4B9C-A012-8BE277041942}" destId="{0AB5B22A-81BB-6C4B-A8DA-50FCBD0FBA4C}" srcOrd="0" destOrd="0" presId="urn:microsoft.com/office/officeart/2005/8/layout/vProcess5"/>
    <dgm:cxn modelId="{85A718B4-1C17-D046-8091-EBE0723869B6}" type="presOf" srcId="{4A438FC1-035B-46ED-9879-4D1310E4C54C}" destId="{563587A5-828F-5E4E-AEB8-FED253AA26B5}" srcOrd="1" destOrd="0" presId="urn:microsoft.com/office/officeart/2005/8/layout/vProcess5"/>
    <dgm:cxn modelId="{DC9088CF-EB44-5648-83C5-F981DA16AC2B}" type="presOf" srcId="{D8884915-85D1-41A6-A9EE-48CFDB0707E5}" destId="{D5839B84-68B4-A648-B92F-FE4A265AB46C}" srcOrd="0" destOrd="0" presId="urn:microsoft.com/office/officeart/2005/8/layout/vProcess5"/>
    <dgm:cxn modelId="{F94B80D3-AE5E-5E42-99FB-DCBB4A104578}" type="presOf" srcId="{4A438FC1-035B-46ED-9879-4D1310E4C54C}" destId="{1FCC8FD3-640C-2143-B200-FB2F26E845F2}" srcOrd="0" destOrd="0" presId="urn:microsoft.com/office/officeart/2005/8/layout/vProcess5"/>
    <dgm:cxn modelId="{506683DB-FB02-1644-828B-A18E09CCAB2E}" type="presOf" srcId="{F13AF5C9-CC9C-4452-897B-4E35B8BAF895}" destId="{0D00DD89-FC07-7541-A5F6-683417790685}" srcOrd="0" destOrd="0" presId="urn:microsoft.com/office/officeart/2005/8/layout/vProcess5"/>
    <dgm:cxn modelId="{F10EA4D7-F339-0041-BC01-7D4F9B4213A3}" type="presParOf" srcId="{0D00DD89-FC07-7541-A5F6-683417790685}" destId="{E419DC7A-2AC3-6244-930D-286D41784F84}" srcOrd="0" destOrd="0" presId="urn:microsoft.com/office/officeart/2005/8/layout/vProcess5"/>
    <dgm:cxn modelId="{778CE8DC-42AB-DC45-A130-6E7400A37EE1}" type="presParOf" srcId="{0D00DD89-FC07-7541-A5F6-683417790685}" destId="{D5839B84-68B4-A648-B92F-FE4A265AB46C}" srcOrd="1" destOrd="0" presId="urn:microsoft.com/office/officeart/2005/8/layout/vProcess5"/>
    <dgm:cxn modelId="{7570AF5C-11F9-D04F-8120-607C91B2A057}" type="presParOf" srcId="{0D00DD89-FC07-7541-A5F6-683417790685}" destId="{1FCC8FD3-640C-2143-B200-FB2F26E845F2}" srcOrd="2" destOrd="0" presId="urn:microsoft.com/office/officeart/2005/8/layout/vProcess5"/>
    <dgm:cxn modelId="{4F0675BC-9569-814D-9870-26D6DAF2B4B4}" type="presParOf" srcId="{0D00DD89-FC07-7541-A5F6-683417790685}" destId="{68BB460C-2022-D244-A448-D6057E08C0B8}" srcOrd="3" destOrd="0" presId="urn:microsoft.com/office/officeart/2005/8/layout/vProcess5"/>
    <dgm:cxn modelId="{AB7465C6-5557-8146-A3A7-EDEFE21D435A}" type="presParOf" srcId="{0D00DD89-FC07-7541-A5F6-683417790685}" destId="{0AB5B22A-81BB-6C4B-A8DA-50FCBD0FBA4C}" srcOrd="4" destOrd="0" presId="urn:microsoft.com/office/officeart/2005/8/layout/vProcess5"/>
    <dgm:cxn modelId="{02E55897-23A3-7D4B-A19B-FBEC3936599C}" type="presParOf" srcId="{0D00DD89-FC07-7541-A5F6-683417790685}" destId="{13727D4D-A9EB-1541-ACCB-08C46343C1F9}" srcOrd="5" destOrd="0" presId="urn:microsoft.com/office/officeart/2005/8/layout/vProcess5"/>
    <dgm:cxn modelId="{7340B7F0-3BAB-B444-B12D-BB1D0F5F3A9B}" type="presParOf" srcId="{0D00DD89-FC07-7541-A5F6-683417790685}" destId="{E33F128D-602B-1640-B13B-BF1D6DDD6627}" srcOrd="6" destOrd="0" presId="urn:microsoft.com/office/officeart/2005/8/layout/vProcess5"/>
    <dgm:cxn modelId="{26048C48-84CB-3E48-B10C-BEDD88217C44}" type="presParOf" srcId="{0D00DD89-FC07-7541-A5F6-683417790685}" destId="{563587A5-828F-5E4E-AEB8-FED253AA26B5}" srcOrd="7" destOrd="0" presId="urn:microsoft.com/office/officeart/2005/8/layout/vProcess5"/>
    <dgm:cxn modelId="{F202546D-9D41-9A48-9663-31E74B211F75}" type="presParOf" srcId="{0D00DD89-FC07-7541-A5F6-683417790685}" destId="{A6625C17-C9B5-C646-8082-9A335CE9CEE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8258ABB-A844-4243-A56A-22EBB244A3D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ECC90D80-FB93-464C-BC80-C7E999F2DE12}">
      <dgm:prSet custT="1"/>
      <dgm:spPr/>
      <dgm:t>
        <a:bodyPr/>
        <a:lstStyle/>
        <a:p>
          <a:pPr>
            <a:lnSpc>
              <a:spcPct val="100000"/>
            </a:lnSpc>
            <a:defRPr cap="all"/>
          </a:pPr>
          <a:r>
            <a:rPr lang="en-US" sz="1600" dirty="0"/>
            <a:t>On the driver side authentication, we get the drivers details.</a:t>
          </a:r>
        </a:p>
      </dgm:t>
    </dgm:pt>
    <dgm:pt modelId="{B440EF65-6A2F-4E62-BC83-2D18266F3055}" type="parTrans" cxnId="{6E4B6836-7411-4484-A68B-2EF8AC19A7F7}">
      <dgm:prSet/>
      <dgm:spPr/>
      <dgm:t>
        <a:bodyPr/>
        <a:lstStyle/>
        <a:p>
          <a:endParaRPr lang="en-US"/>
        </a:p>
      </dgm:t>
    </dgm:pt>
    <dgm:pt modelId="{31198D50-2978-4293-838A-80EB483ADF5F}" type="sibTrans" cxnId="{6E4B6836-7411-4484-A68B-2EF8AC19A7F7}">
      <dgm:prSet/>
      <dgm:spPr/>
      <dgm:t>
        <a:bodyPr/>
        <a:lstStyle/>
        <a:p>
          <a:endParaRPr lang="en-US"/>
        </a:p>
      </dgm:t>
    </dgm:pt>
    <dgm:pt modelId="{841D9A03-7D59-461D-AC4D-CE468300D99A}">
      <dgm:prSet custT="1"/>
      <dgm:spPr/>
      <dgm:t>
        <a:bodyPr/>
        <a:lstStyle/>
        <a:p>
          <a:pPr>
            <a:lnSpc>
              <a:spcPct val="100000"/>
            </a:lnSpc>
            <a:defRPr cap="all"/>
          </a:pPr>
          <a:r>
            <a:rPr lang="en-US" sz="1600" dirty="0"/>
            <a:t>Name, car-details, Aadhar,  License of the driver , Car RC.</a:t>
          </a:r>
        </a:p>
      </dgm:t>
    </dgm:pt>
    <dgm:pt modelId="{BE6DD988-0151-430F-9C5C-CB92884674DF}" type="parTrans" cxnId="{C49B2F4E-2120-4FAF-9190-FC5DDD7CB64A}">
      <dgm:prSet/>
      <dgm:spPr/>
      <dgm:t>
        <a:bodyPr/>
        <a:lstStyle/>
        <a:p>
          <a:endParaRPr lang="en-US"/>
        </a:p>
      </dgm:t>
    </dgm:pt>
    <dgm:pt modelId="{80FF11B0-2E2D-4AE8-B099-E19D62BB06D7}" type="sibTrans" cxnId="{C49B2F4E-2120-4FAF-9190-FC5DDD7CB64A}">
      <dgm:prSet/>
      <dgm:spPr/>
      <dgm:t>
        <a:bodyPr/>
        <a:lstStyle/>
        <a:p>
          <a:endParaRPr lang="en-US"/>
        </a:p>
      </dgm:t>
    </dgm:pt>
    <dgm:pt modelId="{F1251C6D-9DA9-4948-89BA-6462CEBBBBB6}">
      <dgm:prSet custT="1"/>
      <dgm:spPr/>
      <dgm:t>
        <a:bodyPr/>
        <a:lstStyle/>
        <a:p>
          <a:pPr>
            <a:lnSpc>
              <a:spcPct val="100000"/>
            </a:lnSpc>
            <a:defRPr cap="all"/>
          </a:pPr>
          <a:r>
            <a:rPr lang="en-US" sz="1600" dirty="0"/>
            <a:t>Driver’s photograph should be uploaded to verify the driver’s profile.</a:t>
          </a:r>
        </a:p>
      </dgm:t>
    </dgm:pt>
    <dgm:pt modelId="{1766D4A0-500A-4BA4-B015-1AB68E71CF83}" type="parTrans" cxnId="{AE8F01D8-E0FE-45C0-8573-60F839119FE3}">
      <dgm:prSet/>
      <dgm:spPr/>
      <dgm:t>
        <a:bodyPr/>
        <a:lstStyle/>
        <a:p>
          <a:endParaRPr lang="en-US"/>
        </a:p>
      </dgm:t>
    </dgm:pt>
    <dgm:pt modelId="{2A578A1E-9D4F-42C4-91DF-10A4DD299D47}" type="sibTrans" cxnId="{AE8F01D8-E0FE-45C0-8573-60F839119FE3}">
      <dgm:prSet/>
      <dgm:spPr/>
      <dgm:t>
        <a:bodyPr/>
        <a:lstStyle/>
        <a:p>
          <a:endParaRPr lang="en-US"/>
        </a:p>
      </dgm:t>
    </dgm:pt>
    <dgm:pt modelId="{01AAFCB0-3451-421A-B833-DC8F6F207681}" type="pres">
      <dgm:prSet presAssocID="{28258ABB-A844-4243-A56A-22EBB244A3D3}" presName="root" presStyleCnt="0">
        <dgm:presLayoutVars>
          <dgm:dir/>
          <dgm:resizeHandles val="exact"/>
        </dgm:presLayoutVars>
      </dgm:prSet>
      <dgm:spPr/>
    </dgm:pt>
    <dgm:pt modelId="{F82963C3-69E4-45E6-9934-766354B654E8}" type="pres">
      <dgm:prSet presAssocID="{ECC90D80-FB93-464C-BC80-C7E999F2DE12}" presName="compNode" presStyleCnt="0"/>
      <dgm:spPr/>
    </dgm:pt>
    <dgm:pt modelId="{A67DBE09-4217-4C55-B5B5-1257145CBF45}" type="pres">
      <dgm:prSet presAssocID="{ECC90D80-FB93-464C-BC80-C7E999F2DE12}" presName="iconBgRect" presStyleLbl="bgShp" presStyleIdx="0" presStyleCnt="3"/>
      <dgm:spPr/>
    </dgm:pt>
    <dgm:pt modelId="{3B6A66A8-AD3C-4790-9C3C-E7145F591C51}" type="pres">
      <dgm:prSet presAssocID="{ECC90D80-FB93-464C-BC80-C7E999F2DE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D456780B-EF9D-4AF2-9134-6536F27A8E24}" type="pres">
      <dgm:prSet presAssocID="{ECC90D80-FB93-464C-BC80-C7E999F2DE12}" presName="spaceRect" presStyleCnt="0"/>
      <dgm:spPr/>
    </dgm:pt>
    <dgm:pt modelId="{0910C9A6-33D7-490A-A6E1-93C747B69232}" type="pres">
      <dgm:prSet presAssocID="{ECC90D80-FB93-464C-BC80-C7E999F2DE12}" presName="textRect" presStyleLbl="revTx" presStyleIdx="0" presStyleCnt="3" custScaleY="100890">
        <dgm:presLayoutVars>
          <dgm:chMax val="1"/>
          <dgm:chPref val="1"/>
        </dgm:presLayoutVars>
      </dgm:prSet>
      <dgm:spPr/>
    </dgm:pt>
    <dgm:pt modelId="{6D5E304B-20B5-4F74-82A2-505AE4DBA0CC}" type="pres">
      <dgm:prSet presAssocID="{31198D50-2978-4293-838A-80EB483ADF5F}" presName="sibTrans" presStyleCnt="0"/>
      <dgm:spPr/>
    </dgm:pt>
    <dgm:pt modelId="{BB25E8ED-27A2-4384-9AA7-30973FB3C769}" type="pres">
      <dgm:prSet presAssocID="{841D9A03-7D59-461D-AC4D-CE468300D99A}" presName="compNode" presStyleCnt="0"/>
      <dgm:spPr/>
    </dgm:pt>
    <dgm:pt modelId="{A2CAF855-5058-4F09-AF98-2D5D1C8958B1}" type="pres">
      <dgm:prSet presAssocID="{841D9A03-7D59-461D-AC4D-CE468300D99A}" presName="iconBgRect" presStyleLbl="bgShp" presStyleIdx="1" presStyleCnt="3"/>
      <dgm:spPr/>
    </dgm:pt>
    <dgm:pt modelId="{8D48BDA4-D7A8-405F-9B1D-640CEFBC260E}" type="pres">
      <dgm:prSet presAssocID="{841D9A03-7D59-461D-AC4D-CE468300D9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D30EBCF3-A492-435D-AC4A-50C04846EFF9}" type="pres">
      <dgm:prSet presAssocID="{841D9A03-7D59-461D-AC4D-CE468300D99A}" presName="spaceRect" presStyleCnt="0"/>
      <dgm:spPr/>
    </dgm:pt>
    <dgm:pt modelId="{781A49F4-02A9-45C5-8CBE-12DF3A7F9113}" type="pres">
      <dgm:prSet presAssocID="{841D9A03-7D59-461D-AC4D-CE468300D99A}" presName="textRect" presStyleLbl="revTx" presStyleIdx="1" presStyleCnt="3">
        <dgm:presLayoutVars>
          <dgm:chMax val="1"/>
          <dgm:chPref val="1"/>
        </dgm:presLayoutVars>
      </dgm:prSet>
      <dgm:spPr/>
    </dgm:pt>
    <dgm:pt modelId="{883D310F-250D-4BE9-935F-778EFE88744E}" type="pres">
      <dgm:prSet presAssocID="{80FF11B0-2E2D-4AE8-B099-E19D62BB06D7}" presName="sibTrans" presStyleCnt="0"/>
      <dgm:spPr/>
    </dgm:pt>
    <dgm:pt modelId="{8E47BBB2-2E16-4177-9FAC-D613DF805F3B}" type="pres">
      <dgm:prSet presAssocID="{F1251C6D-9DA9-4948-89BA-6462CEBBBBB6}" presName="compNode" presStyleCnt="0"/>
      <dgm:spPr/>
    </dgm:pt>
    <dgm:pt modelId="{A187223E-529F-4F1C-A377-49359ACB99DD}" type="pres">
      <dgm:prSet presAssocID="{F1251C6D-9DA9-4948-89BA-6462CEBBBBB6}" presName="iconBgRect" presStyleLbl="bgShp" presStyleIdx="2" presStyleCnt="3"/>
      <dgm:spPr/>
    </dgm:pt>
    <dgm:pt modelId="{1589A057-A870-409D-AC6B-67971F3CA8A3}" type="pres">
      <dgm:prSet presAssocID="{F1251C6D-9DA9-4948-89BA-6462CEBBBBB6}" presName="iconRect" presStyleLbl="node1" presStyleIdx="2" presStyleCnt="3" custAng="6300000" custFlipHor="1" custScaleX="8985" custScaleY="18880" custLinFactX="800000" custLinFactY="1112753" custLinFactNeighborX="836990" custLinFactNeighborY="1200000"/>
      <dgm:spPr/>
    </dgm:pt>
    <dgm:pt modelId="{DE7F2E3F-4E33-48F2-AD83-E7EF828A398E}" type="pres">
      <dgm:prSet presAssocID="{F1251C6D-9DA9-4948-89BA-6462CEBBBBB6}" presName="spaceRect" presStyleCnt="0"/>
      <dgm:spPr/>
    </dgm:pt>
    <dgm:pt modelId="{56AA0F55-AFE8-4FE5-A283-7A597C3FF24C}" type="pres">
      <dgm:prSet presAssocID="{F1251C6D-9DA9-4948-89BA-6462CEBBBBB6}" presName="textRect" presStyleLbl="revTx" presStyleIdx="2" presStyleCnt="3">
        <dgm:presLayoutVars>
          <dgm:chMax val="1"/>
          <dgm:chPref val="1"/>
        </dgm:presLayoutVars>
      </dgm:prSet>
      <dgm:spPr/>
    </dgm:pt>
  </dgm:ptLst>
  <dgm:cxnLst>
    <dgm:cxn modelId="{9F09860E-F8F9-41AB-B07E-0A795716EBE4}" type="presOf" srcId="{ECC90D80-FB93-464C-BC80-C7E999F2DE12}" destId="{0910C9A6-33D7-490A-A6E1-93C747B69232}" srcOrd="0" destOrd="0" presId="urn:microsoft.com/office/officeart/2018/5/layout/IconCircleLabelList"/>
    <dgm:cxn modelId="{6E4B6836-7411-4484-A68B-2EF8AC19A7F7}" srcId="{28258ABB-A844-4243-A56A-22EBB244A3D3}" destId="{ECC90D80-FB93-464C-BC80-C7E999F2DE12}" srcOrd="0" destOrd="0" parTransId="{B440EF65-6A2F-4E62-BC83-2D18266F3055}" sibTransId="{31198D50-2978-4293-838A-80EB483ADF5F}"/>
    <dgm:cxn modelId="{C49B2F4E-2120-4FAF-9190-FC5DDD7CB64A}" srcId="{28258ABB-A844-4243-A56A-22EBB244A3D3}" destId="{841D9A03-7D59-461D-AC4D-CE468300D99A}" srcOrd="1" destOrd="0" parTransId="{BE6DD988-0151-430F-9C5C-CB92884674DF}" sibTransId="{80FF11B0-2E2D-4AE8-B099-E19D62BB06D7}"/>
    <dgm:cxn modelId="{EDA06A6A-5E39-4623-8427-BA85B173E3DA}" type="presOf" srcId="{F1251C6D-9DA9-4948-89BA-6462CEBBBBB6}" destId="{56AA0F55-AFE8-4FE5-A283-7A597C3FF24C}" srcOrd="0" destOrd="0" presId="urn:microsoft.com/office/officeart/2018/5/layout/IconCircleLabelList"/>
    <dgm:cxn modelId="{FF851D92-159A-4F79-B9B6-C2A1E3782F07}" type="presOf" srcId="{28258ABB-A844-4243-A56A-22EBB244A3D3}" destId="{01AAFCB0-3451-421A-B833-DC8F6F207681}" srcOrd="0" destOrd="0" presId="urn:microsoft.com/office/officeart/2018/5/layout/IconCircleLabelList"/>
    <dgm:cxn modelId="{AE8F01D8-E0FE-45C0-8573-60F839119FE3}" srcId="{28258ABB-A844-4243-A56A-22EBB244A3D3}" destId="{F1251C6D-9DA9-4948-89BA-6462CEBBBBB6}" srcOrd="2" destOrd="0" parTransId="{1766D4A0-500A-4BA4-B015-1AB68E71CF83}" sibTransId="{2A578A1E-9D4F-42C4-91DF-10A4DD299D47}"/>
    <dgm:cxn modelId="{50C65FEB-BBFC-47BF-8C62-83A336EB794A}" type="presOf" srcId="{841D9A03-7D59-461D-AC4D-CE468300D99A}" destId="{781A49F4-02A9-45C5-8CBE-12DF3A7F9113}" srcOrd="0" destOrd="0" presId="urn:microsoft.com/office/officeart/2018/5/layout/IconCircleLabelList"/>
    <dgm:cxn modelId="{AB9996E0-45BE-4CD3-B7B4-1139966FA0CF}" type="presParOf" srcId="{01AAFCB0-3451-421A-B833-DC8F6F207681}" destId="{F82963C3-69E4-45E6-9934-766354B654E8}" srcOrd="0" destOrd="0" presId="urn:microsoft.com/office/officeart/2018/5/layout/IconCircleLabelList"/>
    <dgm:cxn modelId="{4BAA1079-0C0A-4CC9-9B96-A1AE716EB55B}" type="presParOf" srcId="{F82963C3-69E4-45E6-9934-766354B654E8}" destId="{A67DBE09-4217-4C55-B5B5-1257145CBF45}" srcOrd="0" destOrd="0" presId="urn:microsoft.com/office/officeart/2018/5/layout/IconCircleLabelList"/>
    <dgm:cxn modelId="{37AEF98D-3A30-49DF-94E4-56FDDB0D3855}" type="presParOf" srcId="{F82963C3-69E4-45E6-9934-766354B654E8}" destId="{3B6A66A8-AD3C-4790-9C3C-E7145F591C51}" srcOrd="1" destOrd="0" presId="urn:microsoft.com/office/officeart/2018/5/layout/IconCircleLabelList"/>
    <dgm:cxn modelId="{CE428597-7E3F-46E0-A034-A24A0C6ABE51}" type="presParOf" srcId="{F82963C3-69E4-45E6-9934-766354B654E8}" destId="{D456780B-EF9D-4AF2-9134-6536F27A8E24}" srcOrd="2" destOrd="0" presId="urn:microsoft.com/office/officeart/2018/5/layout/IconCircleLabelList"/>
    <dgm:cxn modelId="{AA0BA107-614C-4A5A-AAAB-A675EECE7A31}" type="presParOf" srcId="{F82963C3-69E4-45E6-9934-766354B654E8}" destId="{0910C9A6-33D7-490A-A6E1-93C747B69232}" srcOrd="3" destOrd="0" presId="urn:microsoft.com/office/officeart/2018/5/layout/IconCircleLabelList"/>
    <dgm:cxn modelId="{3FB37429-E67E-4DB3-86F2-A55D690A62F6}" type="presParOf" srcId="{01AAFCB0-3451-421A-B833-DC8F6F207681}" destId="{6D5E304B-20B5-4F74-82A2-505AE4DBA0CC}" srcOrd="1" destOrd="0" presId="urn:microsoft.com/office/officeart/2018/5/layout/IconCircleLabelList"/>
    <dgm:cxn modelId="{933B186D-F35A-4D89-81FE-08AB67DA9F76}" type="presParOf" srcId="{01AAFCB0-3451-421A-B833-DC8F6F207681}" destId="{BB25E8ED-27A2-4384-9AA7-30973FB3C769}" srcOrd="2" destOrd="0" presId="urn:microsoft.com/office/officeart/2018/5/layout/IconCircleLabelList"/>
    <dgm:cxn modelId="{215F9455-82E7-409D-8039-B3EB37CAEC5C}" type="presParOf" srcId="{BB25E8ED-27A2-4384-9AA7-30973FB3C769}" destId="{A2CAF855-5058-4F09-AF98-2D5D1C8958B1}" srcOrd="0" destOrd="0" presId="urn:microsoft.com/office/officeart/2018/5/layout/IconCircleLabelList"/>
    <dgm:cxn modelId="{DABDFEAF-28D3-485E-9EF5-7DBB44FF1078}" type="presParOf" srcId="{BB25E8ED-27A2-4384-9AA7-30973FB3C769}" destId="{8D48BDA4-D7A8-405F-9B1D-640CEFBC260E}" srcOrd="1" destOrd="0" presId="urn:microsoft.com/office/officeart/2018/5/layout/IconCircleLabelList"/>
    <dgm:cxn modelId="{B0C14475-73AD-4332-80A0-27197C629AF8}" type="presParOf" srcId="{BB25E8ED-27A2-4384-9AA7-30973FB3C769}" destId="{D30EBCF3-A492-435D-AC4A-50C04846EFF9}" srcOrd="2" destOrd="0" presId="urn:microsoft.com/office/officeart/2018/5/layout/IconCircleLabelList"/>
    <dgm:cxn modelId="{5B9DDC38-16C9-41DB-98D7-E33561DBAA07}" type="presParOf" srcId="{BB25E8ED-27A2-4384-9AA7-30973FB3C769}" destId="{781A49F4-02A9-45C5-8CBE-12DF3A7F9113}" srcOrd="3" destOrd="0" presId="urn:microsoft.com/office/officeart/2018/5/layout/IconCircleLabelList"/>
    <dgm:cxn modelId="{63508B8E-5A42-4D84-A05A-565D311C87C1}" type="presParOf" srcId="{01AAFCB0-3451-421A-B833-DC8F6F207681}" destId="{883D310F-250D-4BE9-935F-778EFE88744E}" srcOrd="3" destOrd="0" presId="urn:microsoft.com/office/officeart/2018/5/layout/IconCircleLabelList"/>
    <dgm:cxn modelId="{CD96464C-B6BE-4E83-B369-E8F83863A72F}" type="presParOf" srcId="{01AAFCB0-3451-421A-B833-DC8F6F207681}" destId="{8E47BBB2-2E16-4177-9FAC-D613DF805F3B}" srcOrd="4" destOrd="0" presId="urn:microsoft.com/office/officeart/2018/5/layout/IconCircleLabelList"/>
    <dgm:cxn modelId="{EE3C1905-71F4-4EAE-B6E8-2FF54BBDF860}" type="presParOf" srcId="{8E47BBB2-2E16-4177-9FAC-D613DF805F3B}" destId="{A187223E-529F-4F1C-A377-49359ACB99DD}" srcOrd="0" destOrd="0" presId="urn:microsoft.com/office/officeart/2018/5/layout/IconCircleLabelList"/>
    <dgm:cxn modelId="{1AE343DE-ADBB-45D3-814C-A335AC7465C9}" type="presParOf" srcId="{8E47BBB2-2E16-4177-9FAC-D613DF805F3B}" destId="{1589A057-A870-409D-AC6B-67971F3CA8A3}" srcOrd="1" destOrd="0" presId="urn:microsoft.com/office/officeart/2018/5/layout/IconCircleLabelList"/>
    <dgm:cxn modelId="{8A868972-EDDC-4B1D-AD0B-0C1EDF19E4F0}" type="presParOf" srcId="{8E47BBB2-2E16-4177-9FAC-D613DF805F3B}" destId="{DE7F2E3F-4E33-48F2-AD83-E7EF828A398E}" srcOrd="2" destOrd="0" presId="urn:microsoft.com/office/officeart/2018/5/layout/IconCircleLabelList"/>
    <dgm:cxn modelId="{58C54DA7-11CA-4590-8548-345690FF66B2}" type="presParOf" srcId="{8E47BBB2-2E16-4177-9FAC-D613DF805F3B}" destId="{56AA0F55-AFE8-4FE5-A283-7A597C3FF24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1EE6CB-AEA9-1143-96DC-77F7C677B793}">
      <dsp:nvSpPr>
        <dsp:cNvPr id="0" name=""/>
        <dsp:cNvSpPr/>
      </dsp:nvSpPr>
      <dsp:spPr>
        <a:xfrm>
          <a:off x="0" y="361428"/>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3B5B58-A985-D745-BE2F-8181433F7FA1}">
      <dsp:nvSpPr>
        <dsp:cNvPr id="0" name=""/>
        <dsp:cNvSpPr/>
      </dsp:nvSpPr>
      <dsp:spPr>
        <a:xfrm>
          <a:off x="508916" y="66228"/>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en-US" sz="2000" kern="1200" dirty="0"/>
            <a:t>1.Cab booking </a:t>
          </a:r>
        </a:p>
      </dsp:txBody>
      <dsp:txXfrm>
        <a:off x="537737" y="95049"/>
        <a:ext cx="7067183" cy="532758"/>
      </dsp:txXfrm>
    </dsp:sp>
    <dsp:sp modelId="{BE5988AC-6AF7-9C41-A5C2-4796E626FD39}">
      <dsp:nvSpPr>
        <dsp:cNvPr id="0" name=""/>
        <dsp:cNvSpPr/>
      </dsp:nvSpPr>
      <dsp:spPr>
        <a:xfrm>
          <a:off x="0" y="1268629"/>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6C3089-851E-D94B-B404-FFE85DB06BEB}">
      <dsp:nvSpPr>
        <dsp:cNvPr id="0" name=""/>
        <dsp:cNvSpPr/>
      </dsp:nvSpPr>
      <dsp:spPr>
        <a:xfrm>
          <a:off x="508916" y="973429"/>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en-US" sz="2000" kern="1200" dirty="0"/>
            <a:t>2.Car pooling</a:t>
          </a:r>
        </a:p>
      </dsp:txBody>
      <dsp:txXfrm>
        <a:off x="537737" y="1002250"/>
        <a:ext cx="7067183" cy="532758"/>
      </dsp:txXfrm>
    </dsp:sp>
    <dsp:sp modelId="{F8B135C2-C4D8-BF47-85E3-FEF3F4552DBA}">
      <dsp:nvSpPr>
        <dsp:cNvPr id="0" name=""/>
        <dsp:cNvSpPr/>
      </dsp:nvSpPr>
      <dsp:spPr>
        <a:xfrm>
          <a:off x="0" y="2175829"/>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ABCF97-2EF6-4840-99E8-6DA500E544EA}">
      <dsp:nvSpPr>
        <dsp:cNvPr id="0" name=""/>
        <dsp:cNvSpPr/>
      </dsp:nvSpPr>
      <dsp:spPr>
        <a:xfrm>
          <a:off x="508916" y="1880629"/>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en-US" sz="2000" kern="1200" dirty="0"/>
            <a:t>3.Rider Authentication</a:t>
          </a:r>
        </a:p>
      </dsp:txBody>
      <dsp:txXfrm>
        <a:off x="537737" y="1909450"/>
        <a:ext cx="7067183" cy="532758"/>
      </dsp:txXfrm>
    </dsp:sp>
    <dsp:sp modelId="{3C0EA492-B867-F449-9B20-369DF78BCD17}">
      <dsp:nvSpPr>
        <dsp:cNvPr id="0" name=""/>
        <dsp:cNvSpPr/>
      </dsp:nvSpPr>
      <dsp:spPr>
        <a:xfrm>
          <a:off x="0" y="3083029"/>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B3E3747-DDCF-DD47-817C-135F6124D029}">
      <dsp:nvSpPr>
        <dsp:cNvPr id="0" name=""/>
        <dsp:cNvSpPr/>
      </dsp:nvSpPr>
      <dsp:spPr>
        <a:xfrm>
          <a:off x="508916" y="2787829"/>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en-US" sz="2000" kern="1200" dirty="0"/>
            <a:t>4.Driver Authentication</a:t>
          </a:r>
        </a:p>
      </dsp:txBody>
      <dsp:txXfrm>
        <a:off x="537737" y="2816650"/>
        <a:ext cx="7067183" cy="532758"/>
      </dsp:txXfrm>
    </dsp:sp>
    <dsp:sp modelId="{3D8474A4-DE61-F548-8C4C-9E86313E31DC}">
      <dsp:nvSpPr>
        <dsp:cNvPr id="0" name=""/>
        <dsp:cNvSpPr/>
      </dsp:nvSpPr>
      <dsp:spPr>
        <a:xfrm>
          <a:off x="0" y="3990229"/>
          <a:ext cx="10178321" cy="5040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1B4983-8AF1-E845-BFC1-D2B498483C29}">
      <dsp:nvSpPr>
        <dsp:cNvPr id="0" name=""/>
        <dsp:cNvSpPr/>
      </dsp:nvSpPr>
      <dsp:spPr>
        <a:xfrm>
          <a:off x="508916" y="3695029"/>
          <a:ext cx="7124825" cy="59040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889000">
            <a:lnSpc>
              <a:spcPct val="90000"/>
            </a:lnSpc>
            <a:spcBef>
              <a:spcPct val="0"/>
            </a:spcBef>
            <a:spcAft>
              <a:spcPct val="35000"/>
            </a:spcAft>
            <a:buNone/>
          </a:pPr>
          <a:r>
            <a:rPr lang="en-US" sz="2000" kern="1200" dirty="0"/>
            <a:t>5.Sign In/login/logout</a:t>
          </a:r>
        </a:p>
      </dsp:txBody>
      <dsp:txXfrm>
        <a:off x="537737" y="3723850"/>
        <a:ext cx="7067183"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839B84-68B4-A648-B92F-FE4A265AB46C}">
      <dsp:nvSpPr>
        <dsp:cNvPr id="0" name=""/>
        <dsp:cNvSpPr/>
      </dsp:nvSpPr>
      <dsp:spPr>
        <a:xfrm>
          <a:off x="0" y="0"/>
          <a:ext cx="5814088" cy="1078230"/>
        </a:xfrm>
        <a:prstGeom prst="roundRect">
          <a:avLst>
            <a:gd name="adj" fmla="val 10000"/>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We will authenticate user using Gmail id or phone number.</a:t>
          </a:r>
        </a:p>
      </dsp:txBody>
      <dsp:txXfrm>
        <a:off x="31580" y="31580"/>
        <a:ext cx="4650594" cy="1015070"/>
      </dsp:txXfrm>
    </dsp:sp>
    <dsp:sp modelId="{1FCC8FD3-640C-2143-B200-FB2F26E845F2}">
      <dsp:nvSpPr>
        <dsp:cNvPr id="0" name=""/>
        <dsp:cNvSpPr/>
      </dsp:nvSpPr>
      <dsp:spPr>
        <a:xfrm>
          <a:off x="513007" y="1257935"/>
          <a:ext cx="5814088" cy="1078230"/>
        </a:xfrm>
        <a:prstGeom prst="roundRect">
          <a:avLst>
            <a:gd name="adj" fmla="val 10000"/>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This way we can define the gentility of a user.</a:t>
          </a:r>
        </a:p>
      </dsp:txBody>
      <dsp:txXfrm>
        <a:off x="544587" y="1289515"/>
        <a:ext cx="4537071" cy="1015069"/>
      </dsp:txXfrm>
    </dsp:sp>
    <dsp:sp modelId="{68BB460C-2022-D244-A448-D6057E08C0B8}">
      <dsp:nvSpPr>
        <dsp:cNvPr id="0" name=""/>
        <dsp:cNvSpPr/>
      </dsp:nvSpPr>
      <dsp:spPr>
        <a:xfrm>
          <a:off x="1026015" y="2515870"/>
          <a:ext cx="5814088" cy="1078230"/>
        </a:xfrm>
        <a:prstGeom prst="roundRect">
          <a:avLst>
            <a:gd name="adj" fmla="val 10000"/>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This information is for signing up, after which the user will fill the remaining information.</a:t>
          </a:r>
        </a:p>
      </dsp:txBody>
      <dsp:txXfrm>
        <a:off x="1057595" y="2547450"/>
        <a:ext cx="4537071" cy="1015070"/>
      </dsp:txXfrm>
    </dsp:sp>
    <dsp:sp modelId="{0AB5B22A-81BB-6C4B-A8DA-50FCBD0FBA4C}">
      <dsp:nvSpPr>
        <dsp:cNvPr id="0" name=""/>
        <dsp:cNvSpPr/>
      </dsp:nvSpPr>
      <dsp:spPr>
        <a:xfrm>
          <a:off x="5113238" y="817657"/>
          <a:ext cx="700849" cy="70084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270929" y="817657"/>
        <a:ext cx="385467" cy="527389"/>
      </dsp:txXfrm>
    </dsp:sp>
    <dsp:sp modelId="{13727D4D-A9EB-1541-ACCB-08C46343C1F9}">
      <dsp:nvSpPr>
        <dsp:cNvPr id="0" name=""/>
        <dsp:cNvSpPr/>
      </dsp:nvSpPr>
      <dsp:spPr>
        <a:xfrm>
          <a:off x="5626246" y="2068404"/>
          <a:ext cx="700849" cy="700849"/>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5783937" y="2068404"/>
        <a:ext cx="385467" cy="5273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DBE09-4217-4C55-B5B5-1257145CBF45}">
      <dsp:nvSpPr>
        <dsp:cNvPr id="0" name=""/>
        <dsp:cNvSpPr/>
      </dsp:nvSpPr>
      <dsp:spPr>
        <a:xfrm>
          <a:off x="405904" y="512500"/>
          <a:ext cx="1132312" cy="11323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A66A8-AD3C-4790-9C3C-E7145F591C51}">
      <dsp:nvSpPr>
        <dsp:cNvPr id="0" name=""/>
        <dsp:cNvSpPr/>
      </dsp:nvSpPr>
      <dsp:spPr>
        <a:xfrm>
          <a:off x="647217" y="753812"/>
          <a:ext cx="649687" cy="649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10C9A6-33D7-490A-A6E1-93C747B69232}">
      <dsp:nvSpPr>
        <dsp:cNvPr id="0" name=""/>
        <dsp:cNvSpPr/>
      </dsp:nvSpPr>
      <dsp:spPr>
        <a:xfrm>
          <a:off x="43935" y="1991208"/>
          <a:ext cx="1856250" cy="1426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On the driver side authentication, we get the drivers details.</a:t>
          </a:r>
        </a:p>
      </dsp:txBody>
      <dsp:txXfrm>
        <a:off x="43935" y="1991208"/>
        <a:ext cx="1856250" cy="1426518"/>
      </dsp:txXfrm>
    </dsp:sp>
    <dsp:sp modelId="{A2CAF855-5058-4F09-AF98-2D5D1C8958B1}">
      <dsp:nvSpPr>
        <dsp:cNvPr id="0" name=""/>
        <dsp:cNvSpPr/>
      </dsp:nvSpPr>
      <dsp:spPr>
        <a:xfrm>
          <a:off x="2586998" y="515646"/>
          <a:ext cx="1132312" cy="11323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48BDA4-D7A8-405F-9B1D-640CEFBC260E}">
      <dsp:nvSpPr>
        <dsp:cNvPr id="0" name=""/>
        <dsp:cNvSpPr/>
      </dsp:nvSpPr>
      <dsp:spPr>
        <a:xfrm>
          <a:off x="2828310" y="756958"/>
          <a:ext cx="649687" cy="649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1A49F4-02A9-45C5-8CBE-12DF3A7F9113}">
      <dsp:nvSpPr>
        <dsp:cNvPr id="0" name=""/>
        <dsp:cNvSpPr/>
      </dsp:nvSpPr>
      <dsp:spPr>
        <a:xfrm>
          <a:off x="2225029" y="2000646"/>
          <a:ext cx="1856250" cy="1413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Name, car-details, Aadhar,  License of the driver , Car RC.</a:t>
          </a:r>
        </a:p>
      </dsp:txBody>
      <dsp:txXfrm>
        <a:off x="2225029" y="2000646"/>
        <a:ext cx="1856250" cy="1413934"/>
      </dsp:txXfrm>
    </dsp:sp>
    <dsp:sp modelId="{A187223E-529F-4F1C-A377-49359ACB99DD}">
      <dsp:nvSpPr>
        <dsp:cNvPr id="0" name=""/>
        <dsp:cNvSpPr/>
      </dsp:nvSpPr>
      <dsp:spPr>
        <a:xfrm>
          <a:off x="4768092" y="515646"/>
          <a:ext cx="1132312" cy="11323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89A057-A870-409D-AC6B-67971F3CA8A3}">
      <dsp:nvSpPr>
        <dsp:cNvPr id="0" name=""/>
        <dsp:cNvSpPr/>
      </dsp:nvSpPr>
      <dsp:spPr>
        <a:xfrm rot="15300000" flipH="1">
          <a:off x="6287209" y="3907069"/>
          <a:ext cx="5244" cy="23158"/>
        </a:xfrm>
        <a:prstGeom prst="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AA0F55-AFE8-4FE5-A283-7A597C3FF24C}">
      <dsp:nvSpPr>
        <dsp:cNvPr id="0" name=""/>
        <dsp:cNvSpPr/>
      </dsp:nvSpPr>
      <dsp:spPr>
        <a:xfrm>
          <a:off x="4406123" y="2000646"/>
          <a:ext cx="1856250" cy="1413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dirty="0"/>
            <a:t>Driver’s photograph should be uploaded to verify the driver’s profile.</a:t>
          </a:r>
        </a:p>
      </dsp:txBody>
      <dsp:txXfrm>
        <a:off x="4406123" y="2000646"/>
        <a:ext cx="1856250" cy="14139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GB"/>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3/23/23</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3/23/23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3/23/23</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3/23/23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3/23/23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3/23/23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3/23/23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GB"/>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3/23/23</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GB"/>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3/23/23</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3/23/23</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hyperlink" Target="https://pngimg.com/download/86617" TargetMode="External"/><Relationship Id="rId3" Type="http://schemas.openxmlformats.org/officeDocument/2006/relationships/hyperlink" Target="https://pixabay.com/pt/logotipo-html-html5-%C3%ADcone-2582748/" TargetMode="External"/><Relationship Id="rId7" Type="http://schemas.openxmlformats.org/officeDocument/2006/relationships/hyperlink" Target="https://azmisahin.com/" TargetMode="External"/><Relationship Id="rId12"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hyperlink" Target="https://proofmart.com/product/github-logo-png-hd-images-transparent-background-free-download/" TargetMode="External"/><Relationship Id="rId5" Type="http://schemas.openxmlformats.org/officeDocument/2006/relationships/hyperlink" Target="https://en.wikipedia.org/wiki/Cascading_Style_Sheets" TargetMode="External"/><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hyperlink" Target="https://damiandeluca.com.ar/que-es-firebase"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pixabay.com/es/tur%C3%ADsticos-autob%C3%BAs-veh%C3%ADculo-rojo-24366/" TargetMode="External"/><Relationship Id="rId3" Type="http://schemas.openxmlformats.org/officeDocument/2006/relationships/hyperlink" Target="https://freepngimg.com/png/29470-train-image" TargetMode="External"/><Relationship Id="rId7"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hyperlink" Target="https://commons.wikimedia.org/wiki/File:Airport_Sign.svg" TargetMode="External"/><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7/06/relationships/model3d" Target="../media/model3d6.glb"/><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reaollano61marcel.wikidot.com/blog:_start/date/2018.9"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pixabay.com/en/tick-ok-check-correct-okay-160426/"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microsoft.com/office/2017/06/relationships/model3d" Target="../media/model3d2.glb"/><Relationship Id="rId1" Type="http://schemas.openxmlformats.org/officeDocument/2006/relationships/slideLayout" Target="../slideLayouts/slideLayout2.xml"/><Relationship Id="rId6" Type="http://schemas.microsoft.com/office/2017/06/relationships/model3d" Target="../media/model3d4.glb"/><Relationship Id="rId5" Type="http://schemas.openxmlformats.org/officeDocument/2006/relationships/image" Target="../media/image10.png"/><Relationship Id="rId4" Type="http://schemas.microsoft.com/office/2017/06/relationships/model3d" Target="../media/model3d3.glb"/></Relationships>
</file>

<file path=ppt/slides/_rels/slide7.xml.rels><?xml version="1.0" encoding="UTF-8" standalone="yes"?>
<Relationships xmlns="http://schemas.openxmlformats.org/package/2006/relationships"><Relationship Id="rId8" Type="http://schemas.openxmlformats.org/officeDocument/2006/relationships/hyperlink" Target="https://www.freepngimg.com/png/74269-verified-instagram-icons-media-symbol-computer-social" TargetMode="External"/><Relationship Id="rId3" Type="http://schemas.openxmlformats.org/officeDocument/2006/relationships/diagramLayout" Target="../diagrams/layout2.xml"/><Relationship Id="rId7" Type="http://schemas.openxmlformats.org/officeDocument/2006/relationships/image" Target="../media/image1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hyperlink" Target="https://jurnal.fkip.unmul.ac.id/index.php/yupa/reviewers" TargetMode="External"/><Relationship Id="rId4" Type="http://schemas.openxmlformats.org/officeDocument/2006/relationships/diagramQuickStyle" Target="../diagrams/quickStyle3.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microsoft.com/office/2017/06/relationships/model3d" Target="../media/model3d5.glb"/><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hyperlink" Target="https://pixabay.com/en/reload-arrows-refresh-blue-sign-35679/" TargetMode="Externa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15AC0-49C9-E140-A2AE-1D3CE0CDB3D6}"/>
              </a:ext>
            </a:extLst>
          </p:cNvPr>
          <p:cNvSpPr>
            <a:spLocks noGrp="1"/>
          </p:cNvSpPr>
          <p:nvPr>
            <p:ph type="ctrTitle"/>
          </p:nvPr>
        </p:nvSpPr>
        <p:spPr/>
        <p:txBody>
          <a:bodyPr/>
          <a:lstStyle/>
          <a:p>
            <a:br>
              <a:rPr lang="en-US" dirty="0"/>
            </a:br>
            <a:r>
              <a:rPr lang="en-US" sz="6600" u="sng" dirty="0"/>
              <a:t>ROWER </a:t>
            </a:r>
            <a:br>
              <a:rPr lang="en-US" sz="6600" u="sng" dirty="0"/>
            </a:br>
            <a:r>
              <a:rPr lang="en-US" sz="6600" u="sng" dirty="0"/>
              <a:t>TAXI</a:t>
            </a:r>
          </a:p>
        </p:txBody>
      </p:sp>
      <p:sp>
        <p:nvSpPr>
          <p:cNvPr id="3" name="Subtitle 2">
            <a:extLst>
              <a:ext uri="{FF2B5EF4-FFF2-40B4-BE49-F238E27FC236}">
                <a16:creationId xmlns:a16="http://schemas.microsoft.com/office/drawing/2014/main" id="{24210C53-4185-DC43-8381-25B96D31E39A}"/>
              </a:ext>
            </a:extLst>
          </p:cNvPr>
          <p:cNvSpPr>
            <a:spLocks noGrp="1"/>
          </p:cNvSpPr>
          <p:nvPr>
            <p:ph type="subTitle" idx="1"/>
          </p:nvPr>
        </p:nvSpPr>
        <p:spPr/>
        <p:txBody>
          <a:bodyPr>
            <a:normAutofit lnSpcReduction="10000"/>
          </a:bodyPr>
          <a:lstStyle/>
          <a:p>
            <a:r>
              <a:rPr lang="en-US" u="sng" dirty="0"/>
              <a:t>Car Pooling made EASy</a:t>
            </a:r>
          </a:p>
          <a:p>
            <a:r>
              <a:rPr lang="en-US" u="sng" dirty="0"/>
              <a:t>Meeting Your destinations</a:t>
            </a:r>
          </a:p>
        </p:txBody>
      </p:sp>
      <p:pic>
        <p:nvPicPr>
          <p:cNvPr id="9" name="Picture 8" descr="Icon&#10;&#10;Description automatically generated">
            <a:extLst>
              <a:ext uri="{FF2B5EF4-FFF2-40B4-BE49-F238E27FC236}">
                <a16:creationId xmlns:a16="http://schemas.microsoft.com/office/drawing/2014/main" id="{70AF8651-4CBE-A147-ABD7-718A12B22090}"/>
              </a:ext>
            </a:extLst>
          </p:cNvPr>
          <p:cNvPicPr>
            <a:picLocks noChangeAspect="1"/>
          </p:cNvPicPr>
          <p:nvPr/>
        </p:nvPicPr>
        <p:blipFill>
          <a:blip r:embed="rId2"/>
          <a:stretch>
            <a:fillRect/>
          </a:stretch>
        </p:blipFill>
        <p:spPr>
          <a:xfrm>
            <a:off x="553814" y="544480"/>
            <a:ext cx="2228184" cy="2228184"/>
          </a:xfrm>
          <a:prstGeom prst="rect">
            <a:avLst/>
          </a:prstGeom>
        </p:spPr>
      </p:pic>
      <p:cxnSp>
        <p:nvCxnSpPr>
          <p:cNvPr id="11" name="Straight Connector 10">
            <a:extLst>
              <a:ext uri="{FF2B5EF4-FFF2-40B4-BE49-F238E27FC236}">
                <a16:creationId xmlns:a16="http://schemas.microsoft.com/office/drawing/2014/main" id="{324CF600-40DC-654A-A247-25B7C2FBEEBF}"/>
              </a:ext>
            </a:extLst>
          </p:cNvPr>
          <p:cNvCxnSpPr>
            <a:cxnSpLocks/>
          </p:cNvCxnSpPr>
          <p:nvPr/>
        </p:nvCxnSpPr>
        <p:spPr>
          <a:xfrm>
            <a:off x="4607169" y="2848708"/>
            <a:ext cx="3106616" cy="0"/>
          </a:xfrm>
          <a:prstGeom prst="line">
            <a:avLst/>
          </a:prstGeom>
          <a:ln/>
        </p:spPr>
        <p:style>
          <a:lnRef idx="3">
            <a:schemeClr val="accent5"/>
          </a:lnRef>
          <a:fillRef idx="0">
            <a:schemeClr val="accent5"/>
          </a:fillRef>
          <a:effectRef idx="2">
            <a:schemeClr val="accent5"/>
          </a:effectRef>
          <a:fontRef idx="minor">
            <a:schemeClr val="tx1"/>
          </a:fontRef>
        </p:style>
      </p:cxnSp>
      <p:sp>
        <p:nvSpPr>
          <p:cNvPr id="15" name="Oval 14">
            <a:extLst>
              <a:ext uri="{FF2B5EF4-FFF2-40B4-BE49-F238E27FC236}">
                <a16:creationId xmlns:a16="http://schemas.microsoft.com/office/drawing/2014/main" id="{04163331-09AB-1D4D-9229-6811D9A8F43A}"/>
              </a:ext>
            </a:extLst>
          </p:cNvPr>
          <p:cNvSpPr/>
          <p:nvPr/>
        </p:nvSpPr>
        <p:spPr>
          <a:xfrm>
            <a:off x="4485472" y="2772666"/>
            <a:ext cx="187569" cy="1880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2EDE704-C2DE-1049-AD75-7FE60BCB6253}"/>
              </a:ext>
            </a:extLst>
          </p:cNvPr>
          <p:cNvSpPr/>
          <p:nvPr/>
        </p:nvSpPr>
        <p:spPr>
          <a:xfrm>
            <a:off x="7690897" y="2772664"/>
            <a:ext cx="187569" cy="188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Shape&#10;&#10;Description automatically generated with low confidence">
            <a:extLst>
              <a:ext uri="{FF2B5EF4-FFF2-40B4-BE49-F238E27FC236}">
                <a16:creationId xmlns:a16="http://schemas.microsoft.com/office/drawing/2014/main" id="{D6F0C9F2-8C5D-1B40-BB54-7842EE1E25F5}"/>
              </a:ext>
            </a:extLst>
          </p:cNvPr>
          <p:cNvPicPr>
            <a:picLocks noChangeAspect="1"/>
          </p:cNvPicPr>
          <p:nvPr/>
        </p:nvPicPr>
        <p:blipFill>
          <a:blip r:embed="rId3"/>
          <a:stretch>
            <a:fillRect/>
          </a:stretch>
        </p:blipFill>
        <p:spPr>
          <a:xfrm>
            <a:off x="7445813" y="3132710"/>
            <a:ext cx="1150311" cy="1150311"/>
          </a:xfrm>
          <a:prstGeom prst="rect">
            <a:avLst/>
          </a:prstGeom>
        </p:spPr>
      </p:pic>
    </p:spTree>
    <p:extLst>
      <p:ext uri="{BB962C8B-B14F-4D97-AF65-F5344CB8AC3E}">
        <p14:creationId xmlns:p14="http://schemas.microsoft.com/office/powerpoint/2010/main" val="425573637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601 0.00208 L 0.36549 0.00208 " pathEditMode="relative" rAng="0" ptsTypes="AA">
                                      <p:cBhvr>
                                        <p:cTn id="6" dur="2000" fill="hold"/>
                                        <p:tgtEl>
                                          <p:spTgt spid="9"/>
                                        </p:tgtEl>
                                        <p:attrNameLst>
                                          <p:attrName>ppt_x</p:attrName>
                                          <p:attrName>ppt_y</p:attrName>
                                        </p:attrNameLst>
                                      </p:cBhvr>
                                      <p:rCtr x="174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F8DAD-A577-7146-8C85-AB01E5E994E9}"/>
              </a:ext>
            </a:extLst>
          </p:cNvPr>
          <p:cNvSpPr>
            <a:spLocks noGrp="1"/>
          </p:cNvSpPr>
          <p:nvPr>
            <p:ph type="title"/>
          </p:nvPr>
        </p:nvSpPr>
        <p:spPr/>
        <p:txBody>
          <a:bodyPr/>
          <a:lstStyle/>
          <a:p>
            <a:r>
              <a:rPr lang="en-US" dirty="0"/>
              <a:t>Technology </a:t>
            </a:r>
            <a:r>
              <a:rPr lang="en-US" dirty="0" err="1"/>
              <a:t>USEd</a:t>
            </a:r>
            <a:endParaRPr lang="en-US" dirty="0"/>
          </a:p>
        </p:txBody>
      </p:sp>
      <p:pic>
        <p:nvPicPr>
          <p:cNvPr id="5" name="Content Placeholder 4" descr="Icon&#10;&#10;Description automatically generated">
            <a:extLst>
              <a:ext uri="{FF2B5EF4-FFF2-40B4-BE49-F238E27FC236}">
                <a16:creationId xmlns:a16="http://schemas.microsoft.com/office/drawing/2014/main" id="{6499D06E-82B7-DE42-A098-1F545401F43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068947" y="3878254"/>
            <a:ext cx="2489200" cy="2489200"/>
          </a:xfrm>
        </p:spPr>
      </p:pic>
      <p:pic>
        <p:nvPicPr>
          <p:cNvPr id="7" name="Picture 6" descr="Icon&#10;&#10;Description automatically generated">
            <a:extLst>
              <a:ext uri="{FF2B5EF4-FFF2-40B4-BE49-F238E27FC236}">
                <a16:creationId xmlns:a16="http://schemas.microsoft.com/office/drawing/2014/main" id="{E5EB6EAC-3EA1-534E-A08D-F86CF0C7A82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251678" y="1698450"/>
            <a:ext cx="1157658" cy="1632298"/>
          </a:xfrm>
          <a:prstGeom prst="rect">
            <a:avLst/>
          </a:prstGeom>
        </p:spPr>
      </p:pic>
      <p:pic>
        <p:nvPicPr>
          <p:cNvPr id="10" name="Picture 9" descr="Icon&#10;&#10;Description automatically generated">
            <a:extLst>
              <a:ext uri="{FF2B5EF4-FFF2-40B4-BE49-F238E27FC236}">
                <a16:creationId xmlns:a16="http://schemas.microsoft.com/office/drawing/2014/main" id="{9D1A360F-B0F4-9F4E-864E-5034EE2DEFB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4253345" y="1269999"/>
            <a:ext cx="2489200" cy="2489200"/>
          </a:xfrm>
          <a:prstGeom prst="rect">
            <a:avLst/>
          </a:prstGeom>
        </p:spPr>
      </p:pic>
      <p:grpSp>
        <p:nvGrpSpPr>
          <p:cNvPr id="24" name="Group 23">
            <a:extLst>
              <a:ext uri="{FF2B5EF4-FFF2-40B4-BE49-F238E27FC236}">
                <a16:creationId xmlns:a16="http://schemas.microsoft.com/office/drawing/2014/main" id="{1B44691F-0F41-3F4E-9A2A-CFC81A3DFC7D}"/>
              </a:ext>
            </a:extLst>
          </p:cNvPr>
          <p:cNvGrpSpPr/>
          <p:nvPr/>
        </p:nvGrpSpPr>
        <p:grpSpPr>
          <a:xfrm>
            <a:off x="6441210" y="3898669"/>
            <a:ext cx="2385290" cy="2601814"/>
            <a:chOff x="7019635" y="1810780"/>
            <a:chExt cx="1505987" cy="1849052"/>
          </a:xfrm>
        </p:grpSpPr>
        <p:pic>
          <p:nvPicPr>
            <p:cNvPr id="16" name="Picture 15" descr="Icon&#10;&#10;Description automatically generated">
              <a:extLst>
                <a:ext uri="{FF2B5EF4-FFF2-40B4-BE49-F238E27FC236}">
                  <a16:creationId xmlns:a16="http://schemas.microsoft.com/office/drawing/2014/main" id="{5FBE79C6-E7C0-D64B-A99A-0DCB85964CD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7019635" y="1810780"/>
              <a:ext cx="1431637" cy="1431637"/>
            </a:xfrm>
            <a:prstGeom prst="rect">
              <a:avLst/>
            </a:prstGeom>
          </p:spPr>
        </p:pic>
        <p:sp>
          <p:nvSpPr>
            <p:cNvPr id="18" name="TextBox 17">
              <a:extLst>
                <a:ext uri="{FF2B5EF4-FFF2-40B4-BE49-F238E27FC236}">
                  <a16:creationId xmlns:a16="http://schemas.microsoft.com/office/drawing/2014/main" id="{CBB61780-17C4-D840-9E38-785DF7B743EF}"/>
                </a:ext>
              </a:extLst>
            </p:cNvPr>
            <p:cNvSpPr txBox="1"/>
            <p:nvPr/>
          </p:nvSpPr>
          <p:spPr>
            <a:xfrm>
              <a:off x="7043188" y="3198167"/>
              <a:ext cx="1482434" cy="461665"/>
            </a:xfrm>
            <a:prstGeom prst="rect">
              <a:avLst/>
            </a:prstGeom>
            <a:noFill/>
          </p:spPr>
          <p:txBody>
            <a:bodyPr wrap="square" rtlCol="0">
              <a:spAutoFit/>
            </a:bodyPr>
            <a:lstStyle/>
            <a:p>
              <a:r>
                <a:rPr lang="en-US" sz="2400" dirty="0"/>
                <a:t>FIREBASE</a:t>
              </a:r>
            </a:p>
          </p:txBody>
        </p:sp>
      </p:grpSp>
      <p:grpSp>
        <p:nvGrpSpPr>
          <p:cNvPr id="23" name="Group 22">
            <a:extLst>
              <a:ext uri="{FF2B5EF4-FFF2-40B4-BE49-F238E27FC236}">
                <a16:creationId xmlns:a16="http://schemas.microsoft.com/office/drawing/2014/main" id="{79A9ACD0-C05D-D549-9465-E30DD6D0487C}"/>
              </a:ext>
            </a:extLst>
          </p:cNvPr>
          <p:cNvGrpSpPr/>
          <p:nvPr/>
        </p:nvGrpSpPr>
        <p:grpSpPr>
          <a:xfrm>
            <a:off x="8106885" y="1532428"/>
            <a:ext cx="2145479" cy="2610081"/>
            <a:chOff x="9231745" y="1810780"/>
            <a:chExt cx="1492132" cy="2067474"/>
          </a:xfrm>
        </p:grpSpPr>
        <p:pic>
          <p:nvPicPr>
            <p:cNvPr id="20" name="Picture 19" descr="Icon&#10;&#10;Description automatically generated">
              <a:extLst>
                <a:ext uri="{FF2B5EF4-FFF2-40B4-BE49-F238E27FC236}">
                  <a16:creationId xmlns:a16="http://schemas.microsoft.com/office/drawing/2014/main" id="{753CF81E-CB4D-C54D-B90E-271CDEC61345}"/>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9231745" y="1810780"/>
              <a:ext cx="1492132" cy="1492132"/>
            </a:xfrm>
            <a:prstGeom prst="rect">
              <a:avLst/>
            </a:prstGeom>
          </p:spPr>
        </p:pic>
        <p:sp>
          <p:nvSpPr>
            <p:cNvPr id="22" name="TextBox 21">
              <a:extLst>
                <a:ext uri="{FF2B5EF4-FFF2-40B4-BE49-F238E27FC236}">
                  <a16:creationId xmlns:a16="http://schemas.microsoft.com/office/drawing/2014/main" id="{B1952B67-1172-594D-8485-7CB18254F4E6}"/>
                </a:ext>
              </a:extLst>
            </p:cNvPr>
            <p:cNvSpPr txBox="1"/>
            <p:nvPr/>
          </p:nvSpPr>
          <p:spPr>
            <a:xfrm>
              <a:off x="9698641" y="3231923"/>
              <a:ext cx="1025236" cy="646331"/>
            </a:xfrm>
            <a:prstGeom prst="rect">
              <a:avLst/>
            </a:prstGeom>
            <a:noFill/>
          </p:spPr>
          <p:txBody>
            <a:bodyPr wrap="square" rtlCol="0">
              <a:spAutoFit/>
            </a:bodyPr>
            <a:lstStyle/>
            <a:p>
              <a:r>
                <a:rPr lang="en-US" sz="1800" dirty="0"/>
                <a:t>GIT</a:t>
              </a:r>
            </a:p>
            <a:p>
              <a:endParaRPr lang="en-US" dirty="0"/>
            </a:p>
          </p:txBody>
        </p:sp>
      </p:grpSp>
      <p:pic>
        <p:nvPicPr>
          <p:cNvPr id="28" name="Picture 27" descr="A picture containing text, lamp&#10;&#10;Description automatically generated">
            <a:extLst>
              <a:ext uri="{FF2B5EF4-FFF2-40B4-BE49-F238E27FC236}">
                <a16:creationId xmlns:a16="http://schemas.microsoft.com/office/drawing/2014/main" id="{A9B28978-8433-5E44-B8BD-A04ED5A6C1A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9375269" y="4305572"/>
            <a:ext cx="2743198" cy="2326232"/>
          </a:xfrm>
          <a:prstGeom prst="rect">
            <a:avLst/>
          </a:prstGeom>
        </p:spPr>
      </p:pic>
    </p:spTree>
    <p:extLst>
      <p:ext uri="{BB962C8B-B14F-4D97-AF65-F5344CB8AC3E}">
        <p14:creationId xmlns:p14="http://schemas.microsoft.com/office/powerpoint/2010/main" val="2328116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008F-5F09-8543-A4DF-EEE943C7BCD6}"/>
              </a:ext>
            </a:extLst>
          </p:cNvPr>
          <p:cNvSpPr>
            <a:spLocks noGrp="1"/>
          </p:cNvSpPr>
          <p:nvPr>
            <p:ph type="title"/>
          </p:nvPr>
        </p:nvSpPr>
        <p:spPr/>
        <p:txBody>
          <a:bodyPr/>
          <a:lstStyle/>
          <a:p>
            <a:r>
              <a:rPr lang="en-US" dirty="0"/>
              <a:t>Future prospects</a:t>
            </a:r>
          </a:p>
        </p:txBody>
      </p:sp>
      <p:sp>
        <p:nvSpPr>
          <p:cNvPr id="3" name="Content Placeholder 2">
            <a:extLst>
              <a:ext uri="{FF2B5EF4-FFF2-40B4-BE49-F238E27FC236}">
                <a16:creationId xmlns:a16="http://schemas.microsoft.com/office/drawing/2014/main" id="{3C9225BF-2072-564F-80C1-99AD8D614C45}"/>
              </a:ext>
            </a:extLst>
          </p:cNvPr>
          <p:cNvSpPr>
            <a:spLocks noGrp="1"/>
          </p:cNvSpPr>
          <p:nvPr>
            <p:ph idx="1"/>
          </p:nvPr>
        </p:nvSpPr>
        <p:spPr>
          <a:xfrm>
            <a:off x="1251678" y="1601679"/>
            <a:ext cx="10178322" cy="3593591"/>
          </a:xfrm>
        </p:spPr>
        <p:txBody>
          <a:bodyPr/>
          <a:lstStyle/>
          <a:p>
            <a:r>
              <a:rPr lang="en-US" dirty="0"/>
              <a:t>Initially we will have trips limited to certain places in Jaipur which are most visited by students. Later we will integrate a larger map:-</a:t>
            </a:r>
          </a:p>
          <a:p>
            <a:endParaRPr lang="en-US" dirty="0"/>
          </a:p>
          <a:p>
            <a:endParaRPr lang="en-US" dirty="0"/>
          </a:p>
          <a:p>
            <a:endParaRPr lang="en-US" dirty="0"/>
          </a:p>
          <a:p>
            <a:endParaRPr lang="en-US" dirty="0"/>
          </a:p>
          <a:p>
            <a:pPr marL="0" indent="0">
              <a:buNone/>
            </a:pPr>
            <a:br>
              <a:rPr lang="en-US" dirty="0"/>
            </a:br>
            <a:endParaRPr lang="en-US" dirty="0"/>
          </a:p>
        </p:txBody>
      </p:sp>
      <p:grpSp>
        <p:nvGrpSpPr>
          <p:cNvPr id="16" name="Group 15">
            <a:extLst>
              <a:ext uri="{FF2B5EF4-FFF2-40B4-BE49-F238E27FC236}">
                <a16:creationId xmlns:a16="http://schemas.microsoft.com/office/drawing/2014/main" id="{782B3FA6-8CAB-F047-A4C6-842A69FEF1E7}"/>
              </a:ext>
            </a:extLst>
          </p:cNvPr>
          <p:cNvGrpSpPr/>
          <p:nvPr/>
        </p:nvGrpSpPr>
        <p:grpSpPr>
          <a:xfrm>
            <a:off x="1253807" y="2470452"/>
            <a:ext cx="2687782" cy="2128883"/>
            <a:chOff x="1355223" y="3255794"/>
            <a:chExt cx="2687782" cy="2128883"/>
          </a:xfrm>
        </p:grpSpPr>
        <p:pic>
          <p:nvPicPr>
            <p:cNvPr id="5" name="Picture 4" descr="A picture containing text, train, engine&#10;&#10;Description automatically generated">
              <a:extLst>
                <a:ext uri="{FF2B5EF4-FFF2-40B4-BE49-F238E27FC236}">
                  <a16:creationId xmlns:a16="http://schemas.microsoft.com/office/drawing/2014/main" id="{19CE6057-7B6B-6B4F-A99D-6ED00C149C9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55223" y="3255794"/>
              <a:ext cx="2687782" cy="1470838"/>
            </a:xfrm>
            <a:prstGeom prst="rect">
              <a:avLst/>
            </a:prstGeom>
          </p:spPr>
        </p:pic>
        <p:sp>
          <p:nvSpPr>
            <p:cNvPr id="12" name="TextBox 11">
              <a:extLst>
                <a:ext uri="{FF2B5EF4-FFF2-40B4-BE49-F238E27FC236}">
                  <a16:creationId xmlns:a16="http://schemas.microsoft.com/office/drawing/2014/main" id="{E2951FDD-B431-3044-9AFE-5B7A094B0DB4}"/>
                </a:ext>
              </a:extLst>
            </p:cNvPr>
            <p:cNvSpPr txBox="1"/>
            <p:nvPr/>
          </p:nvSpPr>
          <p:spPr>
            <a:xfrm>
              <a:off x="1571156" y="5015345"/>
              <a:ext cx="2141862" cy="369332"/>
            </a:xfrm>
            <a:prstGeom prst="rect">
              <a:avLst/>
            </a:prstGeom>
            <a:noFill/>
          </p:spPr>
          <p:txBody>
            <a:bodyPr wrap="square" rtlCol="0">
              <a:spAutoFit/>
            </a:bodyPr>
            <a:lstStyle/>
            <a:p>
              <a:r>
                <a:rPr lang="en-US" dirty="0"/>
                <a:t>Railway Station</a:t>
              </a:r>
            </a:p>
          </p:txBody>
        </p:sp>
      </p:grpSp>
      <p:grpSp>
        <p:nvGrpSpPr>
          <p:cNvPr id="15" name="Group 14">
            <a:extLst>
              <a:ext uri="{FF2B5EF4-FFF2-40B4-BE49-F238E27FC236}">
                <a16:creationId xmlns:a16="http://schemas.microsoft.com/office/drawing/2014/main" id="{673E75D5-4BBE-334C-9BFE-DD806080C54A}"/>
              </a:ext>
            </a:extLst>
          </p:cNvPr>
          <p:cNvGrpSpPr/>
          <p:nvPr/>
        </p:nvGrpSpPr>
        <p:grpSpPr>
          <a:xfrm>
            <a:off x="4829176" y="2383931"/>
            <a:ext cx="2632875" cy="2292060"/>
            <a:chOff x="4938634" y="2917816"/>
            <a:chExt cx="2632875" cy="2466861"/>
          </a:xfrm>
        </p:grpSpPr>
        <p:pic>
          <p:nvPicPr>
            <p:cNvPr id="8" name="Graphic 7">
              <a:extLst>
                <a:ext uri="{FF2B5EF4-FFF2-40B4-BE49-F238E27FC236}">
                  <a16:creationId xmlns:a16="http://schemas.microsoft.com/office/drawing/2014/main" id="{43E2F4B7-505E-D743-A189-E7BEC01EA206}"/>
                </a:ext>
              </a:extLst>
            </p:cNvPr>
            <p:cNvPicPr>
              <a:picLocks noChangeAspect="1"/>
            </p:cNvPicPr>
            <p:nvPr/>
          </p:nvPicPr>
          <p:blipFill>
            <a:blip r:embed="rId4">
              <a:extLs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4938634" y="2917816"/>
              <a:ext cx="1905511" cy="1918047"/>
            </a:xfrm>
            <a:prstGeom prst="rect">
              <a:avLst/>
            </a:prstGeom>
          </p:spPr>
        </p:pic>
        <p:sp>
          <p:nvSpPr>
            <p:cNvPr id="13" name="TextBox 12">
              <a:extLst>
                <a:ext uri="{FF2B5EF4-FFF2-40B4-BE49-F238E27FC236}">
                  <a16:creationId xmlns:a16="http://schemas.microsoft.com/office/drawing/2014/main" id="{38CB889F-C540-4D4D-8491-29B28EEF1291}"/>
                </a:ext>
              </a:extLst>
            </p:cNvPr>
            <p:cNvSpPr txBox="1"/>
            <p:nvPr/>
          </p:nvSpPr>
          <p:spPr>
            <a:xfrm>
              <a:off x="5429647" y="5015345"/>
              <a:ext cx="2141862" cy="369332"/>
            </a:xfrm>
            <a:prstGeom prst="rect">
              <a:avLst/>
            </a:prstGeom>
            <a:noFill/>
          </p:spPr>
          <p:txBody>
            <a:bodyPr wrap="square" rtlCol="0">
              <a:spAutoFit/>
            </a:bodyPr>
            <a:lstStyle/>
            <a:p>
              <a:r>
                <a:rPr lang="en-US" dirty="0"/>
                <a:t>Airport</a:t>
              </a:r>
            </a:p>
          </p:txBody>
        </p:sp>
      </p:grpSp>
      <p:grpSp>
        <p:nvGrpSpPr>
          <p:cNvPr id="17" name="Group 16">
            <a:extLst>
              <a:ext uri="{FF2B5EF4-FFF2-40B4-BE49-F238E27FC236}">
                <a16:creationId xmlns:a16="http://schemas.microsoft.com/office/drawing/2014/main" id="{832ADBF3-04FE-014F-8B3F-C2A52FF5E428}"/>
              </a:ext>
            </a:extLst>
          </p:cNvPr>
          <p:cNvGrpSpPr/>
          <p:nvPr/>
        </p:nvGrpSpPr>
        <p:grpSpPr>
          <a:xfrm>
            <a:off x="8158178" y="2383931"/>
            <a:ext cx="3489884" cy="2215404"/>
            <a:chOff x="8201891" y="3164532"/>
            <a:chExt cx="3489884" cy="2215404"/>
          </a:xfrm>
        </p:grpSpPr>
        <p:pic>
          <p:nvPicPr>
            <p:cNvPr id="11" name="Picture 10" descr="Icon&#10;&#10;Description automatically generated">
              <a:extLst>
                <a:ext uri="{FF2B5EF4-FFF2-40B4-BE49-F238E27FC236}">
                  <a16:creationId xmlns:a16="http://schemas.microsoft.com/office/drawing/2014/main" id="{5C5D310C-CF8D-D34F-A747-0C174CDF0BB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201891" y="3164532"/>
              <a:ext cx="3048000" cy="1562100"/>
            </a:xfrm>
            <a:prstGeom prst="rect">
              <a:avLst/>
            </a:prstGeom>
          </p:spPr>
        </p:pic>
        <p:sp>
          <p:nvSpPr>
            <p:cNvPr id="14" name="TextBox 13">
              <a:extLst>
                <a:ext uri="{FF2B5EF4-FFF2-40B4-BE49-F238E27FC236}">
                  <a16:creationId xmlns:a16="http://schemas.microsoft.com/office/drawing/2014/main" id="{E11EB042-F241-6342-9A26-0A87BCD166EA}"/>
                </a:ext>
              </a:extLst>
            </p:cNvPr>
            <p:cNvSpPr txBox="1"/>
            <p:nvPr/>
          </p:nvSpPr>
          <p:spPr>
            <a:xfrm>
              <a:off x="9549913" y="5010604"/>
              <a:ext cx="2141862" cy="369332"/>
            </a:xfrm>
            <a:prstGeom prst="rect">
              <a:avLst/>
            </a:prstGeom>
            <a:noFill/>
          </p:spPr>
          <p:txBody>
            <a:bodyPr wrap="square" rtlCol="0">
              <a:spAutoFit/>
            </a:bodyPr>
            <a:lstStyle/>
            <a:p>
              <a:r>
                <a:rPr lang="en-US" dirty="0"/>
                <a:t>Bus Stand</a:t>
              </a:r>
            </a:p>
          </p:txBody>
        </p:sp>
      </p:grpSp>
      <p:pic>
        <p:nvPicPr>
          <p:cNvPr id="19" name="Picture 18" descr="A picture containing building, outdoor, government building, colonnade&#10;&#10;Description automatically generated">
            <a:extLst>
              <a:ext uri="{FF2B5EF4-FFF2-40B4-BE49-F238E27FC236}">
                <a16:creationId xmlns:a16="http://schemas.microsoft.com/office/drawing/2014/main" id="{DA79D9D3-14FD-784D-B245-7B378E762D19}"/>
              </a:ext>
            </a:extLst>
          </p:cNvPr>
          <p:cNvPicPr>
            <a:picLocks noChangeAspect="1"/>
          </p:cNvPicPr>
          <p:nvPr/>
        </p:nvPicPr>
        <p:blipFill>
          <a:blip r:embed="rId9"/>
          <a:stretch>
            <a:fillRect/>
          </a:stretch>
        </p:blipFill>
        <p:spPr>
          <a:xfrm>
            <a:off x="4440160" y="4897782"/>
            <a:ext cx="3430382" cy="1960218"/>
          </a:xfrm>
          <a:prstGeom prst="rect">
            <a:avLst/>
          </a:prstGeom>
        </p:spPr>
      </p:pic>
      <p:cxnSp>
        <p:nvCxnSpPr>
          <p:cNvPr id="21" name="Straight Arrow Connector 20">
            <a:extLst>
              <a:ext uri="{FF2B5EF4-FFF2-40B4-BE49-F238E27FC236}">
                <a16:creationId xmlns:a16="http://schemas.microsoft.com/office/drawing/2014/main" id="{F4E63F71-E8DF-8642-9F00-0EAB13C798C8}"/>
              </a:ext>
            </a:extLst>
          </p:cNvPr>
          <p:cNvCxnSpPr/>
          <p:nvPr/>
        </p:nvCxnSpPr>
        <p:spPr>
          <a:xfrm>
            <a:off x="3241964" y="4127177"/>
            <a:ext cx="983672" cy="130380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704A09A0-D476-1E47-94A2-8365FB794289}"/>
              </a:ext>
            </a:extLst>
          </p:cNvPr>
          <p:cNvCxnSpPr>
            <a:cxnSpLocks/>
          </p:cNvCxnSpPr>
          <p:nvPr/>
        </p:nvCxnSpPr>
        <p:spPr>
          <a:xfrm>
            <a:off x="6692679" y="4013206"/>
            <a:ext cx="551311" cy="78578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AE756272-DF97-A941-867C-97CB7A187A4A}"/>
              </a:ext>
            </a:extLst>
          </p:cNvPr>
          <p:cNvCxnSpPr>
            <a:cxnSpLocks/>
          </p:cNvCxnSpPr>
          <p:nvPr/>
        </p:nvCxnSpPr>
        <p:spPr>
          <a:xfrm flipH="1">
            <a:off x="7864800" y="3845951"/>
            <a:ext cx="1414497" cy="166007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89725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C5F25-FE3B-6E4D-8EE7-4922F3E5EC38}"/>
              </a:ext>
            </a:extLst>
          </p:cNvPr>
          <p:cNvSpPr>
            <a:spLocks noGrp="1"/>
          </p:cNvSpPr>
          <p:nvPr>
            <p:ph type="title"/>
          </p:nvPr>
        </p:nvSpPr>
        <p:spPr/>
        <p:txBody>
          <a:bodyPr/>
          <a:lstStyle/>
          <a:p>
            <a:r>
              <a:rPr lang="en-US" dirty="0" err="1"/>
              <a:t>FUTure</a:t>
            </a:r>
            <a:r>
              <a:rPr lang="en-US" dirty="0"/>
              <a:t> prospects</a:t>
            </a:r>
          </a:p>
        </p:txBody>
      </p:sp>
      <p:sp>
        <p:nvSpPr>
          <p:cNvPr id="3" name="Content Placeholder 2">
            <a:extLst>
              <a:ext uri="{FF2B5EF4-FFF2-40B4-BE49-F238E27FC236}">
                <a16:creationId xmlns:a16="http://schemas.microsoft.com/office/drawing/2014/main" id="{1E306949-E48E-EC4F-9EBB-0D5C4132C88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57827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 name="Content Placeholder 3" descr="The Sun">
                <a:extLst>
                  <a:ext uri="{FF2B5EF4-FFF2-40B4-BE49-F238E27FC236}">
                    <a16:creationId xmlns:a16="http://schemas.microsoft.com/office/drawing/2014/main" id="{80420989-151D-FF47-B656-5F2491ADBA77}"/>
                  </a:ext>
                </a:extLst>
              </p:cNvPr>
              <p:cNvGraphicFramePr>
                <a:graphicFrameLocks noGrp="1" noChangeAspect="1"/>
              </p:cNvGraphicFramePr>
              <p:nvPr>
                <p:ph idx="1"/>
                <p:extLst>
                  <p:ext uri="{D42A27DB-BD31-4B8C-83A1-F6EECF244321}">
                    <p14:modId xmlns:p14="http://schemas.microsoft.com/office/powerpoint/2010/main" val="3828133926"/>
                  </p:ext>
                </p:extLst>
              </p:nvPr>
            </p:nvGraphicFramePr>
            <p:xfrm>
              <a:off x="616930" y="216012"/>
              <a:ext cx="2450790" cy="2450791"/>
            </p:xfrm>
            <a:graphic>
              <a:graphicData uri="http://schemas.microsoft.com/office/drawing/2017/model3d">
                <am3d:model3d r:embed="rId2">
                  <am3d:spPr>
                    <a:xfrm>
                      <a:off x="0" y="0"/>
                      <a:ext cx="2450790" cy="2450791"/>
                    </a:xfrm>
                    <a:prstGeom prst="rect">
                      <a:avLst/>
                    </a:prstGeom>
                  </am3d:spPr>
                  <am3d:camera>
                    <am3d:pos x="0" y="0" z="81469193"/>
                    <am3d:up dx="0" dy="36000000" dz="0"/>
                    <am3d:lookAt x="0" y="0" z="0"/>
                    <am3d:perspective fov="2700000"/>
                  </am3d:camera>
                  <am3d:trans>
                    <am3d:meterPerModelUnit n="5000000" d="1000000"/>
                    <am3d:preTrans dx="-3" dy="0" dz="-3"/>
                    <am3d:scale>
                      <am3d:sx n="1000000" d="1000000"/>
                      <am3d:sy n="1000000" d="1000000"/>
                      <am3d:sz n="1000000" d="1000000"/>
                    </am3d:scale>
                    <am3d:rot ax="-248892" ay="2741519" az="-178227"/>
                    <am3d:postTrans dx="0" dy="0" dz="0"/>
                  </am3d:trans>
                  <am3d:raster rName="Office3DRenderer" rVer="16.0.8326">
                    <am3d:blip r:embed="rId3"/>
                  </am3d:raster>
                  <am3d:objViewport viewportSz="43047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The Sun">
                <a:extLst>
                  <a:ext uri="{FF2B5EF4-FFF2-40B4-BE49-F238E27FC236}">
                    <a16:creationId xmlns:a16="http://schemas.microsoft.com/office/drawing/2014/main" id="{80420989-151D-FF47-B656-5F2491ADBA77}"/>
                  </a:ext>
                </a:extLst>
              </p:cNvPr>
              <p:cNvPicPr>
                <a:picLocks noGrp="1" noRot="1" noChangeAspect="1" noMove="1" noResize="1" noEditPoints="1" noAdjustHandles="1" noChangeArrowheads="1" noChangeShapeType="1" noCrop="1"/>
              </p:cNvPicPr>
              <p:nvPr/>
            </p:nvPicPr>
            <p:blipFill>
              <a:blip r:embed="rId3"/>
              <a:stretch>
                <a:fillRect/>
              </a:stretch>
            </p:blipFill>
            <p:spPr>
              <a:xfrm>
                <a:off x="616930" y="216012"/>
                <a:ext cx="2450790" cy="2450791"/>
              </a:xfrm>
              <a:prstGeom prst="rect">
                <a:avLst/>
              </a:prstGeom>
            </p:spPr>
          </p:pic>
        </mc:Fallback>
      </mc:AlternateContent>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EECA82-EC9B-C64A-A209-35BE6E70B236}"/>
              </a:ext>
            </a:extLst>
          </p:cNvPr>
          <p:cNvSpPr>
            <a:spLocks noGrp="1"/>
          </p:cNvSpPr>
          <p:nvPr>
            <p:ph type="title"/>
          </p:nvPr>
        </p:nvSpPr>
        <p:spPr>
          <a:xfrm>
            <a:off x="761997" y="-249848"/>
            <a:ext cx="10668004" cy="3940233"/>
          </a:xfrm>
        </p:spPr>
        <p:txBody>
          <a:bodyPr anchor="b">
            <a:normAutofit/>
          </a:bodyPr>
          <a:lstStyle/>
          <a:p>
            <a:pPr algn="ctr"/>
            <a:r>
              <a:rPr lang="en-US" sz="9600" dirty="0"/>
              <a:t>THANKYOU</a:t>
            </a:r>
          </a:p>
        </p:txBody>
      </p:sp>
    </p:spTree>
    <p:extLst>
      <p:ext uri="{BB962C8B-B14F-4D97-AF65-F5344CB8AC3E}">
        <p14:creationId xmlns:p14="http://schemas.microsoft.com/office/powerpoint/2010/main" val="278593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withEffect">
                                  <p:stCondLst>
                                    <p:cond delay="0"/>
                                  </p:stCondLst>
                                  <p:childTnLst>
                                    <p:animRot by="43200000">
                                      <p:cBhvr>
                                        <p:cTn id="6" dur="5000" fill="hold"/>
                                        <p:tgtEl>
                                          <p:spTgt spid="4"/>
                                        </p:tgtEl>
                                        <p:attrNameLst>
                                          <p:attrName>3d.view.rotation.y</p:attrName>
                                        </p:attrNameLst>
                                      </p:cBhvr>
                                    </p:animRot>
                                  </p:childTnLst>
                                </p:cTn>
                              </p:par>
                              <p:par>
                                <p:cTn id="7" presetID="0" presetClass="path" presetSubtype="0" accel="50000" decel="50000" fill="hold" nodeType="withEffect">
                                  <p:stCondLst>
                                    <p:cond delay="0"/>
                                  </p:stCondLst>
                                  <p:childTnLst>
                                    <p:animMotion origin="layout" path="M 4.58333E-6 -3.7037E-7 L 0.71979 0.66574 " pathEditMode="relative" rAng="0" ptsTypes="AA">
                                      <p:cBhvr>
                                        <p:cTn id="8" dur="5000" fill="hold"/>
                                        <p:tgtEl>
                                          <p:spTgt spid="4"/>
                                        </p:tgtEl>
                                        <p:attrNameLst>
                                          <p:attrName>ppt_x</p:attrName>
                                          <p:attrName>ppt_y</p:attrName>
                                        </p:attrNameLst>
                                      </p:cBhvr>
                                      <p:rCtr x="35872" y="330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615D28-8D37-47CB-9D5B-9ACFDA308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E3D32C-D17D-9D4A-A88A-F90E317EE503}"/>
              </a:ext>
            </a:extLst>
          </p:cNvPr>
          <p:cNvSpPr>
            <a:spLocks noGrp="1"/>
          </p:cNvSpPr>
          <p:nvPr>
            <p:ph type="title"/>
          </p:nvPr>
        </p:nvSpPr>
        <p:spPr>
          <a:xfrm>
            <a:off x="1060575" y="804335"/>
            <a:ext cx="5721352" cy="1681709"/>
          </a:xfrm>
        </p:spPr>
        <p:txBody>
          <a:bodyPr>
            <a:normAutofit/>
          </a:bodyPr>
          <a:lstStyle/>
          <a:p>
            <a:r>
              <a:rPr lang="en-US" sz="2800" dirty="0"/>
              <a:t>&lt;H1&gt;&lt;u&gt;   </a:t>
            </a:r>
            <a:r>
              <a:rPr lang="en-US" sz="6000" u="sng" dirty="0"/>
              <a:t>AIM</a:t>
            </a:r>
            <a:r>
              <a:rPr lang="en-US" sz="6000" dirty="0"/>
              <a:t> </a:t>
            </a:r>
            <a:r>
              <a:rPr lang="en-US" sz="3600" dirty="0"/>
              <a:t> </a:t>
            </a:r>
            <a:r>
              <a:rPr lang="en-US" sz="2800" dirty="0"/>
              <a:t>&lt;/u&gt;&lt;/H1&gt;</a:t>
            </a:r>
          </a:p>
        </p:txBody>
      </p:sp>
      <p:sp>
        <p:nvSpPr>
          <p:cNvPr id="19" name="Freeform: Shape 18">
            <a:extLst>
              <a:ext uri="{FF2B5EF4-FFF2-40B4-BE49-F238E27FC236}">
                <a16:creationId xmlns:a16="http://schemas.microsoft.com/office/drawing/2014/main" id="{41FDC264-1201-436C-919B-101837D60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672465" cy="6858000"/>
          </a:xfrm>
          <a:custGeom>
            <a:avLst/>
            <a:gdLst>
              <a:gd name="connsiteX0" fmla="*/ 0 w 672465"/>
              <a:gd name="connsiteY0" fmla="*/ 0 h 6858000"/>
              <a:gd name="connsiteX1" fmla="*/ 496253 w 672465"/>
              <a:gd name="connsiteY1" fmla="*/ 0 h 6858000"/>
              <a:gd name="connsiteX2" fmla="*/ 497840 w 672465"/>
              <a:gd name="connsiteY2" fmla="*/ 68263 h 6858000"/>
              <a:gd name="connsiteX3" fmla="*/ 505778 w 672465"/>
              <a:gd name="connsiteY3" fmla="*/ 128588 h 6858000"/>
              <a:gd name="connsiteX4" fmla="*/ 516890 w 672465"/>
              <a:gd name="connsiteY4" fmla="*/ 180975 h 6858000"/>
              <a:gd name="connsiteX5" fmla="*/ 531178 w 672465"/>
              <a:gd name="connsiteY5" fmla="*/ 227013 h 6858000"/>
              <a:gd name="connsiteX6" fmla="*/ 547053 w 672465"/>
              <a:gd name="connsiteY6" fmla="*/ 268288 h 6858000"/>
              <a:gd name="connsiteX7" fmla="*/ 566103 w 672465"/>
              <a:gd name="connsiteY7" fmla="*/ 304800 h 6858000"/>
              <a:gd name="connsiteX8" fmla="*/ 585153 w 672465"/>
              <a:gd name="connsiteY8" fmla="*/ 342900 h 6858000"/>
              <a:gd name="connsiteX9" fmla="*/ 604203 w 672465"/>
              <a:gd name="connsiteY9" fmla="*/ 381000 h 6858000"/>
              <a:gd name="connsiteX10" fmla="*/ 620078 w 672465"/>
              <a:gd name="connsiteY10" fmla="*/ 417513 h 6858000"/>
              <a:gd name="connsiteX11" fmla="*/ 635953 w 672465"/>
              <a:gd name="connsiteY11" fmla="*/ 458788 h 6858000"/>
              <a:gd name="connsiteX12" fmla="*/ 651828 w 672465"/>
              <a:gd name="connsiteY12" fmla="*/ 504825 h 6858000"/>
              <a:gd name="connsiteX13" fmla="*/ 662940 w 672465"/>
              <a:gd name="connsiteY13" fmla="*/ 557213 h 6858000"/>
              <a:gd name="connsiteX14" fmla="*/ 669290 w 672465"/>
              <a:gd name="connsiteY14" fmla="*/ 617538 h 6858000"/>
              <a:gd name="connsiteX15" fmla="*/ 672465 w 672465"/>
              <a:gd name="connsiteY15" fmla="*/ 685800 h 6858000"/>
              <a:gd name="connsiteX16" fmla="*/ 669290 w 672465"/>
              <a:gd name="connsiteY16" fmla="*/ 754063 h 6858000"/>
              <a:gd name="connsiteX17" fmla="*/ 662940 w 672465"/>
              <a:gd name="connsiteY17" fmla="*/ 814388 h 6858000"/>
              <a:gd name="connsiteX18" fmla="*/ 651828 w 672465"/>
              <a:gd name="connsiteY18" fmla="*/ 866775 h 6858000"/>
              <a:gd name="connsiteX19" fmla="*/ 635953 w 672465"/>
              <a:gd name="connsiteY19" fmla="*/ 912813 h 6858000"/>
              <a:gd name="connsiteX20" fmla="*/ 620078 w 672465"/>
              <a:gd name="connsiteY20" fmla="*/ 954088 h 6858000"/>
              <a:gd name="connsiteX21" fmla="*/ 604203 w 672465"/>
              <a:gd name="connsiteY21" fmla="*/ 990600 h 6858000"/>
              <a:gd name="connsiteX22" fmla="*/ 585153 w 672465"/>
              <a:gd name="connsiteY22" fmla="*/ 1028700 h 6858000"/>
              <a:gd name="connsiteX23" fmla="*/ 566103 w 672465"/>
              <a:gd name="connsiteY23" fmla="*/ 1066800 h 6858000"/>
              <a:gd name="connsiteX24" fmla="*/ 547053 w 672465"/>
              <a:gd name="connsiteY24" fmla="*/ 1103313 h 6858000"/>
              <a:gd name="connsiteX25" fmla="*/ 531178 w 672465"/>
              <a:gd name="connsiteY25" fmla="*/ 1144588 h 6858000"/>
              <a:gd name="connsiteX26" fmla="*/ 516890 w 672465"/>
              <a:gd name="connsiteY26" fmla="*/ 1190625 h 6858000"/>
              <a:gd name="connsiteX27" fmla="*/ 505778 w 672465"/>
              <a:gd name="connsiteY27" fmla="*/ 1243013 h 6858000"/>
              <a:gd name="connsiteX28" fmla="*/ 497840 w 672465"/>
              <a:gd name="connsiteY28" fmla="*/ 1303338 h 6858000"/>
              <a:gd name="connsiteX29" fmla="*/ 496253 w 672465"/>
              <a:gd name="connsiteY29" fmla="*/ 1371600 h 6858000"/>
              <a:gd name="connsiteX30" fmla="*/ 497840 w 672465"/>
              <a:gd name="connsiteY30" fmla="*/ 1439863 h 6858000"/>
              <a:gd name="connsiteX31" fmla="*/ 505778 w 672465"/>
              <a:gd name="connsiteY31" fmla="*/ 1500188 h 6858000"/>
              <a:gd name="connsiteX32" fmla="*/ 516890 w 672465"/>
              <a:gd name="connsiteY32" fmla="*/ 1552575 h 6858000"/>
              <a:gd name="connsiteX33" fmla="*/ 531178 w 672465"/>
              <a:gd name="connsiteY33" fmla="*/ 1598613 h 6858000"/>
              <a:gd name="connsiteX34" fmla="*/ 547053 w 672465"/>
              <a:gd name="connsiteY34" fmla="*/ 1639888 h 6858000"/>
              <a:gd name="connsiteX35" fmla="*/ 566103 w 672465"/>
              <a:gd name="connsiteY35" fmla="*/ 1676400 h 6858000"/>
              <a:gd name="connsiteX36" fmla="*/ 585153 w 672465"/>
              <a:gd name="connsiteY36" fmla="*/ 1714500 h 6858000"/>
              <a:gd name="connsiteX37" fmla="*/ 604203 w 672465"/>
              <a:gd name="connsiteY37" fmla="*/ 1752600 h 6858000"/>
              <a:gd name="connsiteX38" fmla="*/ 620078 w 672465"/>
              <a:gd name="connsiteY38" fmla="*/ 1789113 h 6858000"/>
              <a:gd name="connsiteX39" fmla="*/ 635953 w 672465"/>
              <a:gd name="connsiteY39" fmla="*/ 1830388 h 6858000"/>
              <a:gd name="connsiteX40" fmla="*/ 651828 w 672465"/>
              <a:gd name="connsiteY40" fmla="*/ 1876425 h 6858000"/>
              <a:gd name="connsiteX41" fmla="*/ 662940 w 672465"/>
              <a:gd name="connsiteY41" fmla="*/ 1928813 h 6858000"/>
              <a:gd name="connsiteX42" fmla="*/ 669290 w 672465"/>
              <a:gd name="connsiteY42" fmla="*/ 1989138 h 6858000"/>
              <a:gd name="connsiteX43" fmla="*/ 672465 w 672465"/>
              <a:gd name="connsiteY43" fmla="*/ 2057400 h 6858000"/>
              <a:gd name="connsiteX44" fmla="*/ 669290 w 672465"/>
              <a:gd name="connsiteY44" fmla="*/ 2125663 h 6858000"/>
              <a:gd name="connsiteX45" fmla="*/ 662940 w 672465"/>
              <a:gd name="connsiteY45" fmla="*/ 2185988 h 6858000"/>
              <a:gd name="connsiteX46" fmla="*/ 651828 w 672465"/>
              <a:gd name="connsiteY46" fmla="*/ 2238375 h 6858000"/>
              <a:gd name="connsiteX47" fmla="*/ 635953 w 672465"/>
              <a:gd name="connsiteY47" fmla="*/ 2284413 h 6858000"/>
              <a:gd name="connsiteX48" fmla="*/ 620078 w 672465"/>
              <a:gd name="connsiteY48" fmla="*/ 2325688 h 6858000"/>
              <a:gd name="connsiteX49" fmla="*/ 604203 w 672465"/>
              <a:gd name="connsiteY49" fmla="*/ 2362200 h 6858000"/>
              <a:gd name="connsiteX50" fmla="*/ 585153 w 672465"/>
              <a:gd name="connsiteY50" fmla="*/ 2400300 h 6858000"/>
              <a:gd name="connsiteX51" fmla="*/ 566103 w 672465"/>
              <a:gd name="connsiteY51" fmla="*/ 2438400 h 6858000"/>
              <a:gd name="connsiteX52" fmla="*/ 547053 w 672465"/>
              <a:gd name="connsiteY52" fmla="*/ 2474913 h 6858000"/>
              <a:gd name="connsiteX53" fmla="*/ 531178 w 672465"/>
              <a:gd name="connsiteY53" fmla="*/ 2516188 h 6858000"/>
              <a:gd name="connsiteX54" fmla="*/ 516890 w 672465"/>
              <a:gd name="connsiteY54" fmla="*/ 2562225 h 6858000"/>
              <a:gd name="connsiteX55" fmla="*/ 505778 w 672465"/>
              <a:gd name="connsiteY55" fmla="*/ 2614613 h 6858000"/>
              <a:gd name="connsiteX56" fmla="*/ 497840 w 672465"/>
              <a:gd name="connsiteY56" fmla="*/ 2674938 h 6858000"/>
              <a:gd name="connsiteX57" fmla="*/ 496253 w 672465"/>
              <a:gd name="connsiteY57" fmla="*/ 2743200 h 6858000"/>
              <a:gd name="connsiteX58" fmla="*/ 497840 w 672465"/>
              <a:gd name="connsiteY58" fmla="*/ 2811463 h 6858000"/>
              <a:gd name="connsiteX59" fmla="*/ 505778 w 672465"/>
              <a:gd name="connsiteY59" fmla="*/ 2871788 h 6858000"/>
              <a:gd name="connsiteX60" fmla="*/ 516890 w 672465"/>
              <a:gd name="connsiteY60" fmla="*/ 2924175 h 6858000"/>
              <a:gd name="connsiteX61" fmla="*/ 531178 w 672465"/>
              <a:gd name="connsiteY61" fmla="*/ 2970213 h 6858000"/>
              <a:gd name="connsiteX62" fmla="*/ 547053 w 672465"/>
              <a:gd name="connsiteY62" fmla="*/ 3011488 h 6858000"/>
              <a:gd name="connsiteX63" fmla="*/ 566103 w 672465"/>
              <a:gd name="connsiteY63" fmla="*/ 3048000 h 6858000"/>
              <a:gd name="connsiteX64" fmla="*/ 585153 w 672465"/>
              <a:gd name="connsiteY64" fmla="*/ 3086100 h 6858000"/>
              <a:gd name="connsiteX65" fmla="*/ 604203 w 672465"/>
              <a:gd name="connsiteY65" fmla="*/ 3124200 h 6858000"/>
              <a:gd name="connsiteX66" fmla="*/ 620078 w 672465"/>
              <a:gd name="connsiteY66" fmla="*/ 3160713 h 6858000"/>
              <a:gd name="connsiteX67" fmla="*/ 635953 w 672465"/>
              <a:gd name="connsiteY67" fmla="*/ 3201988 h 6858000"/>
              <a:gd name="connsiteX68" fmla="*/ 651828 w 672465"/>
              <a:gd name="connsiteY68" fmla="*/ 3248025 h 6858000"/>
              <a:gd name="connsiteX69" fmla="*/ 662940 w 672465"/>
              <a:gd name="connsiteY69" fmla="*/ 3300413 h 6858000"/>
              <a:gd name="connsiteX70" fmla="*/ 669290 w 672465"/>
              <a:gd name="connsiteY70" fmla="*/ 3360738 h 6858000"/>
              <a:gd name="connsiteX71" fmla="*/ 672465 w 672465"/>
              <a:gd name="connsiteY71" fmla="*/ 3427413 h 6858000"/>
              <a:gd name="connsiteX72" fmla="*/ 669290 w 672465"/>
              <a:gd name="connsiteY72" fmla="*/ 3497263 h 6858000"/>
              <a:gd name="connsiteX73" fmla="*/ 662940 w 672465"/>
              <a:gd name="connsiteY73" fmla="*/ 3557588 h 6858000"/>
              <a:gd name="connsiteX74" fmla="*/ 651828 w 672465"/>
              <a:gd name="connsiteY74" fmla="*/ 3609975 h 6858000"/>
              <a:gd name="connsiteX75" fmla="*/ 635953 w 672465"/>
              <a:gd name="connsiteY75" fmla="*/ 3656013 h 6858000"/>
              <a:gd name="connsiteX76" fmla="*/ 620078 w 672465"/>
              <a:gd name="connsiteY76" fmla="*/ 3697288 h 6858000"/>
              <a:gd name="connsiteX77" fmla="*/ 604203 w 672465"/>
              <a:gd name="connsiteY77" fmla="*/ 3733800 h 6858000"/>
              <a:gd name="connsiteX78" fmla="*/ 585153 w 672465"/>
              <a:gd name="connsiteY78" fmla="*/ 3771900 h 6858000"/>
              <a:gd name="connsiteX79" fmla="*/ 566103 w 672465"/>
              <a:gd name="connsiteY79" fmla="*/ 3810000 h 6858000"/>
              <a:gd name="connsiteX80" fmla="*/ 547053 w 672465"/>
              <a:gd name="connsiteY80" fmla="*/ 3846513 h 6858000"/>
              <a:gd name="connsiteX81" fmla="*/ 531178 w 672465"/>
              <a:gd name="connsiteY81" fmla="*/ 3887788 h 6858000"/>
              <a:gd name="connsiteX82" fmla="*/ 516890 w 672465"/>
              <a:gd name="connsiteY82" fmla="*/ 3933825 h 6858000"/>
              <a:gd name="connsiteX83" fmla="*/ 505778 w 672465"/>
              <a:gd name="connsiteY83" fmla="*/ 3986213 h 6858000"/>
              <a:gd name="connsiteX84" fmla="*/ 497840 w 672465"/>
              <a:gd name="connsiteY84" fmla="*/ 4046538 h 6858000"/>
              <a:gd name="connsiteX85" fmla="*/ 496253 w 672465"/>
              <a:gd name="connsiteY85" fmla="*/ 4114800 h 6858000"/>
              <a:gd name="connsiteX86" fmla="*/ 497840 w 672465"/>
              <a:gd name="connsiteY86" fmla="*/ 4183063 h 6858000"/>
              <a:gd name="connsiteX87" fmla="*/ 505778 w 672465"/>
              <a:gd name="connsiteY87" fmla="*/ 4243388 h 6858000"/>
              <a:gd name="connsiteX88" fmla="*/ 516890 w 672465"/>
              <a:gd name="connsiteY88" fmla="*/ 4295775 h 6858000"/>
              <a:gd name="connsiteX89" fmla="*/ 531178 w 672465"/>
              <a:gd name="connsiteY89" fmla="*/ 4341813 h 6858000"/>
              <a:gd name="connsiteX90" fmla="*/ 547053 w 672465"/>
              <a:gd name="connsiteY90" fmla="*/ 4383088 h 6858000"/>
              <a:gd name="connsiteX91" fmla="*/ 566103 w 672465"/>
              <a:gd name="connsiteY91" fmla="*/ 4419600 h 6858000"/>
              <a:gd name="connsiteX92" fmla="*/ 604203 w 672465"/>
              <a:gd name="connsiteY92" fmla="*/ 4495800 h 6858000"/>
              <a:gd name="connsiteX93" fmla="*/ 620078 w 672465"/>
              <a:gd name="connsiteY93" fmla="*/ 4532313 h 6858000"/>
              <a:gd name="connsiteX94" fmla="*/ 635953 w 672465"/>
              <a:gd name="connsiteY94" fmla="*/ 4573588 h 6858000"/>
              <a:gd name="connsiteX95" fmla="*/ 651828 w 672465"/>
              <a:gd name="connsiteY95" fmla="*/ 4619625 h 6858000"/>
              <a:gd name="connsiteX96" fmla="*/ 662940 w 672465"/>
              <a:gd name="connsiteY96" fmla="*/ 4672013 h 6858000"/>
              <a:gd name="connsiteX97" fmla="*/ 669290 w 672465"/>
              <a:gd name="connsiteY97" fmla="*/ 4732338 h 6858000"/>
              <a:gd name="connsiteX98" fmla="*/ 672465 w 672465"/>
              <a:gd name="connsiteY98" fmla="*/ 4800600 h 6858000"/>
              <a:gd name="connsiteX99" fmla="*/ 669290 w 672465"/>
              <a:gd name="connsiteY99" fmla="*/ 4868863 h 6858000"/>
              <a:gd name="connsiteX100" fmla="*/ 662940 w 672465"/>
              <a:gd name="connsiteY100" fmla="*/ 4929188 h 6858000"/>
              <a:gd name="connsiteX101" fmla="*/ 651828 w 672465"/>
              <a:gd name="connsiteY101" fmla="*/ 4981575 h 6858000"/>
              <a:gd name="connsiteX102" fmla="*/ 635953 w 672465"/>
              <a:gd name="connsiteY102" fmla="*/ 5027613 h 6858000"/>
              <a:gd name="connsiteX103" fmla="*/ 620078 w 672465"/>
              <a:gd name="connsiteY103" fmla="*/ 5068888 h 6858000"/>
              <a:gd name="connsiteX104" fmla="*/ 604203 w 672465"/>
              <a:gd name="connsiteY104" fmla="*/ 5105400 h 6858000"/>
              <a:gd name="connsiteX105" fmla="*/ 585153 w 672465"/>
              <a:gd name="connsiteY105" fmla="*/ 5143500 h 6858000"/>
              <a:gd name="connsiteX106" fmla="*/ 566103 w 672465"/>
              <a:gd name="connsiteY106" fmla="*/ 5181600 h 6858000"/>
              <a:gd name="connsiteX107" fmla="*/ 547053 w 672465"/>
              <a:gd name="connsiteY107" fmla="*/ 5218113 h 6858000"/>
              <a:gd name="connsiteX108" fmla="*/ 531178 w 672465"/>
              <a:gd name="connsiteY108" fmla="*/ 5259388 h 6858000"/>
              <a:gd name="connsiteX109" fmla="*/ 516890 w 672465"/>
              <a:gd name="connsiteY109" fmla="*/ 5305425 h 6858000"/>
              <a:gd name="connsiteX110" fmla="*/ 505778 w 672465"/>
              <a:gd name="connsiteY110" fmla="*/ 5357813 h 6858000"/>
              <a:gd name="connsiteX111" fmla="*/ 497840 w 672465"/>
              <a:gd name="connsiteY111" fmla="*/ 5418138 h 6858000"/>
              <a:gd name="connsiteX112" fmla="*/ 496253 w 672465"/>
              <a:gd name="connsiteY112" fmla="*/ 5486400 h 6858000"/>
              <a:gd name="connsiteX113" fmla="*/ 497840 w 672465"/>
              <a:gd name="connsiteY113" fmla="*/ 5554663 h 6858000"/>
              <a:gd name="connsiteX114" fmla="*/ 505778 w 672465"/>
              <a:gd name="connsiteY114" fmla="*/ 5614988 h 6858000"/>
              <a:gd name="connsiteX115" fmla="*/ 516890 w 672465"/>
              <a:gd name="connsiteY115" fmla="*/ 5667375 h 6858000"/>
              <a:gd name="connsiteX116" fmla="*/ 531178 w 672465"/>
              <a:gd name="connsiteY116" fmla="*/ 5713413 h 6858000"/>
              <a:gd name="connsiteX117" fmla="*/ 547053 w 672465"/>
              <a:gd name="connsiteY117" fmla="*/ 5754688 h 6858000"/>
              <a:gd name="connsiteX118" fmla="*/ 566103 w 672465"/>
              <a:gd name="connsiteY118" fmla="*/ 5791200 h 6858000"/>
              <a:gd name="connsiteX119" fmla="*/ 585153 w 672465"/>
              <a:gd name="connsiteY119" fmla="*/ 5829300 h 6858000"/>
              <a:gd name="connsiteX120" fmla="*/ 604203 w 672465"/>
              <a:gd name="connsiteY120" fmla="*/ 5867400 h 6858000"/>
              <a:gd name="connsiteX121" fmla="*/ 620078 w 672465"/>
              <a:gd name="connsiteY121" fmla="*/ 5903913 h 6858000"/>
              <a:gd name="connsiteX122" fmla="*/ 635953 w 672465"/>
              <a:gd name="connsiteY122" fmla="*/ 5945188 h 6858000"/>
              <a:gd name="connsiteX123" fmla="*/ 651828 w 672465"/>
              <a:gd name="connsiteY123" fmla="*/ 5991225 h 6858000"/>
              <a:gd name="connsiteX124" fmla="*/ 662940 w 672465"/>
              <a:gd name="connsiteY124" fmla="*/ 6043613 h 6858000"/>
              <a:gd name="connsiteX125" fmla="*/ 669290 w 672465"/>
              <a:gd name="connsiteY125" fmla="*/ 6103938 h 6858000"/>
              <a:gd name="connsiteX126" fmla="*/ 672465 w 672465"/>
              <a:gd name="connsiteY126" fmla="*/ 6172200 h 6858000"/>
              <a:gd name="connsiteX127" fmla="*/ 669290 w 672465"/>
              <a:gd name="connsiteY127" fmla="*/ 6240463 h 6858000"/>
              <a:gd name="connsiteX128" fmla="*/ 662940 w 672465"/>
              <a:gd name="connsiteY128" fmla="*/ 6300788 h 6858000"/>
              <a:gd name="connsiteX129" fmla="*/ 651828 w 672465"/>
              <a:gd name="connsiteY129" fmla="*/ 6353175 h 6858000"/>
              <a:gd name="connsiteX130" fmla="*/ 635953 w 672465"/>
              <a:gd name="connsiteY130" fmla="*/ 6399213 h 6858000"/>
              <a:gd name="connsiteX131" fmla="*/ 620078 w 672465"/>
              <a:gd name="connsiteY131" fmla="*/ 6440488 h 6858000"/>
              <a:gd name="connsiteX132" fmla="*/ 604203 w 672465"/>
              <a:gd name="connsiteY132" fmla="*/ 6477000 h 6858000"/>
              <a:gd name="connsiteX133" fmla="*/ 585153 w 672465"/>
              <a:gd name="connsiteY133" fmla="*/ 6515100 h 6858000"/>
              <a:gd name="connsiteX134" fmla="*/ 566103 w 672465"/>
              <a:gd name="connsiteY134" fmla="*/ 6553200 h 6858000"/>
              <a:gd name="connsiteX135" fmla="*/ 547053 w 672465"/>
              <a:gd name="connsiteY135" fmla="*/ 6589713 h 6858000"/>
              <a:gd name="connsiteX136" fmla="*/ 531178 w 672465"/>
              <a:gd name="connsiteY136" fmla="*/ 6630988 h 6858000"/>
              <a:gd name="connsiteX137" fmla="*/ 516890 w 672465"/>
              <a:gd name="connsiteY137" fmla="*/ 6677025 h 6858000"/>
              <a:gd name="connsiteX138" fmla="*/ 505778 w 672465"/>
              <a:gd name="connsiteY138" fmla="*/ 6729413 h 6858000"/>
              <a:gd name="connsiteX139" fmla="*/ 497840 w 672465"/>
              <a:gd name="connsiteY139" fmla="*/ 6789738 h 6858000"/>
              <a:gd name="connsiteX140" fmla="*/ 496253 w 672465"/>
              <a:gd name="connsiteY140" fmla="*/ 6858000 h 6858000"/>
              <a:gd name="connsiteX141" fmla="*/ 0 w 672465"/>
              <a:gd name="connsiteY14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72465" h="6858000">
                <a:moveTo>
                  <a:pt x="0" y="0"/>
                </a:moveTo>
                <a:lnTo>
                  <a:pt x="496253" y="0"/>
                </a:lnTo>
                <a:lnTo>
                  <a:pt x="497840" y="68263"/>
                </a:lnTo>
                <a:lnTo>
                  <a:pt x="505778" y="128588"/>
                </a:lnTo>
                <a:lnTo>
                  <a:pt x="516890" y="180975"/>
                </a:lnTo>
                <a:lnTo>
                  <a:pt x="531178" y="227013"/>
                </a:lnTo>
                <a:lnTo>
                  <a:pt x="547053" y="268288"/>
                </a:lnTo>
                <a:lnTo>
                  <a:pt x="566103" y="304800"/>
                </a:lnTo>
                <a:lnTo>
                  <a:pt x="585153" y="342900"/>
                </a:lnTo>
                <a:lnTo>
                  <a:pt x="604203" y="381000"/>
                </a:lnTo>
                <a:lnTo>
                  <a:pt x="620078" y="417513"/>
                </a:lnTo>
                <a:lnTo>
                  <a:pt x="635953" y="458788"/>
                </a:lnTo>
                <a:lnTo>
                  <a:pt x="651828" y="504825"/>
                </a:lnTo>
                <a:lnTo>
                  <a:pt x="662940" y="557213"/>
                </a:lnTo>
                <a:lnTo>
                  <a:pt x="669290" y="617538"/>
                </a:lnTo>
                <a:lnTo>
                  <a:pt x="672465" y="685800"/>
                </a:lnTo>
                <a:lnTo>
                  <a:pt x="669290" y="754063"/>
                </a:lnTo>
                <a:lnTo>
                  <a:pt x="662940" y="814388"/>
                </a:lnTo>
                <a:lnTo>
                  <a:pt x="651828" y="866775"/>
                </a:lnTo>
                <a:lnTo>
                  <a:pt x="635953" y="912813"/>
                </a:lnTo>
                <a:lnTo>
                  <a:pt x="620078" y="954088"/>
                </a:lnTo>
                <a:lnTo>
                  <a:pt x="604203" y="990600"/>
                </a:lnTo>
                <a:lnTo>
                  <a:pt x="585153" y="1028700"/>
                </a:lnTo>
                <a:lnTo>
                  <a:pt x="566103" y="1066800"/>
                </a:lnTo>
                <a:lnTo>
                  <a:pt x="547053" y="1103313"/>
                </a:lnTo>
                <a:lnTo>
                  <a:pt x="531178" y="1144588"/>
                </a:lnTo>
                <a:lnTo>
                  <a:pt x="516890" y="1190625"/>
                </a:lnTo>
                <a:lnTo>
                  <a:pt x="505778" y="1243013"/>
                </a:lnTo>
                <a:lnTo>
                  <a:pt x="497840" y="1303338"/>
                </a:lnTo>
                <a:lnTo>
                  <a:pt x="496253" y="1371600"/>
                </a:lnTo>
                <a:lnTo>
                  <a:pt x="497840" y="1439863"/>
                </a:lnTo>
                <a:lnTo>
                  <a:pt x="505778" y="1500188"/>
                </a:lnTo>
                <a:lnTo>
                  <a:pt x="516890" y="1552575"/>
                </a:lnTo>
                <a:lnTo>
                  <a:pt x="531178" y="1598613"/>
                </a:lnTo>
                <a:lnTo>
                  <a:pt x="547053" y="1639888"/>
                </a:lnTo>
                <a:lnTo>
                  <a:pt x="566103" y="1676400"/>
                </a:lnTo>
                <a:lnTo>
                  <a:pt x="585153" y="1714500"/>
                </a:lnTo>
                <a:lnTo>
                  <a:pt x="604203" y="1752600"/>
                </a:lnTo>
                <a:lnTo>
                  <a:pt x="620078" y="1789113"/>
                </a:lnTo>
                <a:lnTo>
                  <a:pt x="635953" y="1830388"/>
                </a:lnTo>
                <a:lnTo>
                  <a:pt x="651828" y="1876425"/>
                </a:lnTo>
                <a:lnTo>
                  <a:pt x="662940" y="1928813"/>
                </a:lnTo>
                <a:lnTo>
                  <a:pt x="669290" y="1989138"/>
                </a:lnTo>
                <a:lnTo>
                  <a:pt x="672465" y="2057400"/>
                </a:lnTo>
                <a:lnTo>
                  <a:pt x="669290" y="2125663"/>
                </a:lnTo>
                <a:lnTo>
                  <a:pt x="662940" y="2185988"/>
                </a:lnTo>
                <a:lnTo>
                  <a:pt x="651828" y="2238375"/>
                </a:lnTo>
                <a:lnTo>
                  <a:pt x="635953" y="2284413"/>
                </a:lnTo>
                <a:lnTo>
                  <a:pt x="620078" y="2325688"/>
                </a:lnTo>
                <a:lnTo>
                  <a:pt x="604203" y="2362200"/>
                </a:lnTo>
                <a:lnTo>
                  <a:pt x="585153" y="2400300"/>
                </a:lnTo>
                <a:lnTo>
                  <a:pt x="566103" y="2438400"/>
                </a:lnTo>
                <a:lnTo>
                  <a:pt x="547053" y="2474913"/>
                </a:lnTo>
                <a:lnTo>
                  <a:pt x="531178" y="2516188"/>
                </a:lnTo>
                <a:lnTo>
                  <a:pt x="516890" y="2562225"/>
                </a:lnTo>
                <a:lnTo>
                  <a:pt x="505778" y="2614613"/>
                </a:lnTo>
                <a:lnTo>
                  <a:pt x="497840" y="2674938"/>
                </a:lnTo>
                <a:lnTo>
                  <a:pt x="496253" y="2743200"/>
                </a:lnTo>
                <a:lnTo>
                  <a:pt x="497840" y="2811463"/>
                </a:lnTo>
                <a:lnTo>
                  <a:pt x="505778" y="2871788"/>
                </a:lnTo>
                <a:lnTo>
                  <a:pt x="516890" y="2924175"/>
                </a:lnTo>
                <a:lnTo>
                  <a:pt x="531178" y="2970213"/>
                </a:lnTo>
                <a:lnTo>
                  <a:pt x="547053" y="3011488"/>
                </a:lnTo>
                <a:lnTo>
                  <a:pt x="566103" y="3048000"/>
                </a:lnTo>
                <a:lnTo>
                  <a:pt x="585153" y="3086100"/>
                </a:lnTo>
                <a:lnTo>
                  <a:pt x="604203" y="3124200"/>
                </a:lnTo>
                <a:lnTo>
                  <a:pt x="620078" y="3160713"/>
                </a:lnTo>
                <a:lnTo>
                  <a:pt x="635953" y="3201988"/>
                </a:lnTo>
                <a:lnTo>
                  <a:pt x="651828" y="3248025"/>
                </a:lnTo>
                <a:lnTo>
                  <a:pt x="662940" y="3300413"/>
                </a:lnTo>
                <a:lnTo>
                  <a:pt x="669290" y="3360738"/>
                </a:lnTo>
                <a:lnTo>
                  <a:pt x="672465" y="3427413"/>
                </a:lnTo>
                <a:lnTo>
                  <a:pt x="669290" y="3497263"/>
                </a:lnTo>
                <a:lnTo>
                  <a:pt x="662940" y="3557588"/>
                </a:lnTo>
                <a:lnTo>
                  <a:pt x="651828" y="3609975"/>
                </a:lnTo>
                <a:lnTo>
                  <a:pt x="635953" y="3656013"/>
                </a:lnTo>
                <a:lnTo>
                  <a:pt x="620078" y="3697288"/>
                </a:lnTo>
                <a:lnTo>
                  <a:pt x="604203" y="3733800"/>
                </a:lnTo>
                <a:lnTo>
                  <a:pt x="585153" y="3771900"/>
                </a:lnTo>
                <a:lnTo>
                  <a:pt x="566103" y="3810000"/>
                </a:lnTo>
                <a:lnTo>
                  <a:pt x="547053" y="3846513"/>
                </a:lnTo>
                <a:lnTo>
                  <a:pt x="531178" y="3887788"/>
                </a:lnTo>
                <a:lnTo>
                  <a:pt x="516890" y="3933825"/>
                </a:lnTo>
                <a:lnTo>
                  <a:pt x="505778" y="3986213"/>
                </a:lnTo>
                <a:lnTo>
                  <a:pt x="497840" y="4046538"/>
                </a:lnTo>
                <a:lnTo>
                  <a:pt x="496253" y="4114800"/>
                </a:lnTo>
                <a:lnTo>
                  <a:pt x="497840" y="4183063"/>
                </a:lnTo>
                <a:lnTo>
                  <a:pt x="505778" y="4243388"/>
                </a:lnTo>
                <a:lnTo>
                  <a:pt x="516890" y="4295775"/>
                </a:lnTo>
                <a:lnTo>
                  <a:pt x="531178" y="4341813"/>
                </a:lnTo>
                <a:lnTo>
                  <a:pt x="547053" y="4383088"/>
                </a:lnTo>
                <a:lnTo>
                  <a:pt x="566103" y="4419600"/>
                </a:lnTo>
                <a:lnTo>
                  <a:pt x="604203" y="4495800"/>
                </a:lnTo>
                <a:lnTo>
                  <a:pt x="620078" y="4532313"/>
                </a:lnTo>
                <a:lnTo>
                  <a:pt x="635953" y="4573588"/>
                </a:lnTo>
                <a:lnTo>
                  <a:pt x="651828" y="4619625"/>
                </a:lnTo>
                <a:lnTo>
                  <a:pt x="662940" y="4672013"/>
                </a:lnTo>
                <a:lnTo>
                  <a:pt x="669290" y="4732338"/>
                </a:lnTo>
                <a:lnTo>
                  <a:pt x="672465" y="4800600"/>
                </a:lnTo>
                <a:lnTo>
                  <a:pt x="669290" y="4868863"/>
                </a:lnTo>
                <a:lnTo>
                  <a:pt x="662940" y="4929188"/>
                </a:lnTo>
                <a:lnTo>
                  <a:pt x="651828" y="4981575"/>
                </a:lnTo>
                <a:lnTo>
                  <a:pt x="635953" y="5027613"/>
                </a:lnTo>
                <a:lnTo>
                  <a:pt x="620078" y="5068888"/>
                </a:lnTo>
                <a:lnTo>
                  <a:pt x="604203" y="5105400"/>
                </a:lnTo>
                <a:lnTo>
                  <a:pt x="585153" y="5143500"/>
                </a:lnTo>
                <a:lnTo>
                  <a:pt x="566103" y="5181600"/>
                </a:lnTo>
                <a:lnTo>
                  <a:pt x="547053" y="5218113"/>
                </a:lnTo>
                <a:lnTo>
                  <a:pt x="531178" y="5259388"/>
                </a:lnTo>
                <a:lnTo>
                  <a:pt x="516890" y="5305425"/>
                </a:lnTo>
                <a:lnTo>
                  <a:pt x="505778" y="5357813"/>
                </a:lnTo>
                <a:lnTo>
                  <a:pt x="497840" y="5418138"/>
                </a:lnTo>
                <a:lnTo>
                  <a:pt x="496253" y="5486400"/>
                </a:lnTo>
                <a:lnTo>
                  <a:pt x="497840" y="5554663"/>
                </a:lnTo>
                <a:lnTo>
                  <a:pt x="505778" y="5614988"/>
                </a:lnTo>
                <a:lnTo>
                  <a:pt x="516890" y="5667375"/>
                </a:lnTo>
                <a:lnTo>
                  <a:pt x="531178" y="5713413"/>
                </a:lnTo>
                <a:lnTo>
                  <a:pt x="547053" y="5754688"/>
                </a:lnTo>
                <a:lnTo>
                  <a:pt x="566103" y="5791200"/>
                </a:lnTo>
                <a:lnTo>
                  <a:pt x="585153" y="5829300"/>
                </a:lnTo>
                <a:lnTo>
                  <a:pt x="604203" y="5867400"/>
                </a:lnTo>
                <a:lnTo>
                  <a:pt x="620078" y="5903913"/>
                </a:lnTo>
                <a:lnTo>
                  <a:pt x="635953" y="5945188"/>
                </a:lnTo>
                <a:lnTo>
                  <a:pt x="651828" y="5991225"/>
                </a:lnTo>
                <a:lnTo>
                  <a:pt x="662940" y="6043613"/>
                </a:lnTo>
                <a:lnTo>
                  <a:pt x="669290" y="6103938"/>
                </a:lnTo>
                <a:lnTo>
                  <a:pt x="672465" y="6172200"/>
                </a:lnTo>
                <a:lnTo>
                  <a:pt x="669290" y="6240463"/>
                </a:lnTo>
                <a:lnTo>
                  <a:pt x="662940" y="6300788"/>
                </a:lnTo>
                <a:lnTo>
                  <a:pt x="651828" y="6353175"/>
                </a:lnTo>
                <a:lnTo>
                  <a:pt x="635953" y="6399213"/>
                </a:lnTo>
                <a:lnTo>
                  <a:pt x="620078" y="6440488"/>
                </a:lnTo>
                <a:lnTo>
                  <a:pt x="604203" y="6477000"/>
                </a:lnTo>
                <a:lnTo>
                  <a:pt x="585153" y="6515100"/>
                </a:lnTo>
                <a:lnTo>
                  <a:pt x="566103" y="6553200"/>
                </a:lnTo>
                <a:lnTo>
                  <a:pt x="547053" y="6589713"/>
                </a:lnTo>
                <a:lnTo>
                  <a:pt x="531178" y="6630988"/>
                </a:lnTo>
                <a:lnTo>
                  <a:pt x="516890" y="6677025"/>
                </a:lnTo>
                <a:lnTo>
                  <a:pt x="505778" y="6729413"/>
                </a:lnTo>
                <a:lnTo>
                  <a:pt x="497840" y="6789738"/>
                </a:lnTo>
                <a:lnTo>
                  <a:pt x="496253" y="6858000"/>
                </a:lnTo>
                <a:lnTo>
                  <a:pt x="0" y="6858000"/>
                </a:lnTo>
                <a:close/>
              </a:path>
            </a:pathLst>
          </a:custGeom>
          <a:solidFill>
            <a:schemeClr val="tx2"/>
          </a:solidFill>
          <a:ln w="0">
            <a:noFill/>
            <a:prstDash val="solid"/>
            <a:round/>
            <a:headEnd/>
            <a:tailEnd/>
          </a:ln>
        </p:spPr>
      </p:sp>
      <p:sp>
        <p:nvSpPr>
          <p:cNvPr id="21" name="Freeform: Shape 20">
            <a:extLst>
              <a:ext uri="{FF2B5EF4-FFF2-40B4-BE49-F238E27FC236}">
                <a16:creationId xmlns:a16="http://schemas.microsoft.com/office/drawing/2014/main" id="{B3FDA879-2DB3-48D7-B0E2-D5BBC833D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7335" y="0"/>
            <a:ext cx="3749040" cy="2546559"/>
          </a:xfrm>
          <a:custGeom>
            <a:avLst/>
            <a:gdLst>
              <a:gd name="connsiteX0" fmla="*/ 130498 w 3749040"/>
              <a:gd name="connsiteY0" fmla="*/ 0 h 2546559"/>
              <a:gd name="connsiteX1" fmla="*/ 3618544 w 3749040"/>
              <a:gd name="connsiteY1" fmla="*/ 0 h 2546559"/>
              <a:gd name="connsiteX2" fmla="*/ 3621723 w 3749040"/>
              <a:gd name="connsiteY2" fmla="*/ 24670 h 2546559"/>
              <a:gd name="connsiteX3" fmla="*/ 3622860 w 3749040"/>
              <a:gd name="connsiteY3" fmla="*/ 61098 h 2546559"/>
              <a:gd name="connsiteX4" fmla="*/ 3619447 w 3749040"/>
              <a:gd name="connsiteY4" fmla="*/ 99801 h 2546559"/>
              <a:gd name="connsiteX5" fmla="*/ 3614904 w 3749040"/>
              <a:gd name="connsiteY5" fmla="*/ 138506 h 2546559"/>
              <a:gd name="connsiteX6" fmla="*/ 3609219 w 3749040"/>
              <a:gd name="connsiteY6" fmla="*/ 177213 h 2546559"/>
              <a:gd name="connsiteX7" fmla="*/ 3604672 w 3749040"/>
              <a:gd name="connsiteY7" fmla="*/ 215915 h 2546559"/>
              <a:gd name="connsiteX8" fmla="*/ 3602397 w 3749040"/>
              <a:gd name="connsiteY8" fmla="*/ 254619 h 2546559"/>
              <a:gd name="connsiteX9" fmla="*/ 3602397 w 3749040"/>
              <a:gd name="connsiteY9" fmla="*/ 292185 h 2546559"/>
              <a:gd name="connsiteX10" fmla="*/ 3606943 w 3749040"/>
              <a:gd name="connsiteY10" fmla="*/ 327474 h 2546559"/>
              <a:gd name="connsiteX11" fmla="*/ 3616039 w 3749040"/>
              <a:gd name="connsiteY11" fmla="*/ 362763 h 2546559"/>
              <a:gd name="connsiteX12" fmla="*/ 3629679 w 3749040"/>
              <a:gd name="connsiteY12" fmla="*/ 395775 h 2546559"/>
              <a:gd name="connsiteX13" fmla="*/ 3646732 w 3749040"/>
              <a:gd name="connsiteY13" fmla="*/ 429926 h 2546559"/>
              <a:gd name="connsiteX14" fmla="*/ 3666058 w 3749040"/>
              <a:gd name="connsiteY14" fmla="*/ 464078 h 2546559"/>
              <a:gd name="connsiteX15" fmla="*/ 3686517 w 3749040"/>
              <a:gd name="connsiteY15" fmla="*/ 498228 h 2546559"/>
              <a:gd name="connsiteX16" fmla="*/ 3705843 w 3749040"/>
              <a:gd name="connsiteY16" fmla="*/ 531241 h 2546559"/>
              <a:gd name="connsiteX17" fmla="*/ 3722895 w 3749040"/>
              <a:gd name="connsiteY17" fmla="*/ 566531 h 2546559"/>
              <a:gd name="connsiteX18" fmla="*/ 3736535 w 3749040"/>
              <a:gd name="connsiteY18" fmla="*/ 600680 h 2546559"/>
              <a:gd name="connsiteX19" fmla="*/ 3745631 w 3749040"/>
              <a:gd name="connsiteY19" fmla="*/ 635969 h 2546559"/>
              <a:gd name="connsiteX20" fmla="*/ 3749040 w 3749040"/>
              <a:gd name="connsiteY20" fmla="*/ 672396 h 2546559"/>
              <a:gd name="connsiteX21" fmla="*/ 3745631 w 3749040"/>
              <a:gd name="connsiteY21" fmla="*/ 708823 h 2546559"/>
              <a:gd name="connsiteX22" fmla="*/ 3736535 w 3749040"/>
              <a:gd name="connsiteY22" fmla="*/ 744112 h 2546559"/>
              <a:gd name="connsiteX23" fmla="*/ 3722895 w 3749040"/>
              <a:gd name="connsiteY23" fmla="*/ 778266 h 2546559"/>
              <a:gd name="connsiteX24" fmla="*/ 3705843 w 3749040"/>
              <a:gd name="connsiteY24" fmla="*/ 813552 h 2546559"/>
              <a:gd name="connsiteX25" fmla="*/ 3686517 w 3749040"/>
              <a:gd name="connsiteY25" fmla="*/ 846567 h 2546559"/>
              <a:gd name="connsiteX26" fmla="*/ 3666058 w 3749040"/>
              <a:gd name="connsiteY26" fmla="*/ 880719 h 2546559"/>
              <a:gd name="connsiteX27" fmla="*/ 3646732 w 3749040"/>
              <a:gd name="connsiteY27" fmla="*/ 914868 h 2546559"/>
              <a:gd name="connsiteX28" fmla="*/ 3629679 w 3749040"/>
              <a:gd name="connsiteY28" fmla="*/ 949019 h 2546559"/>
              <a:gd name="connsiteX29" fmla="*/ 3616039 w 3749040"/>
              <a:gd name="connsiteY29" fmla="*/ 982030 h 2546559"/>
              <a:gd name="connsiteX30" fmla="*/ 3606943 w 3749040"/>
              <a:gd name="connsiteY30" fmla="*/ 1017321 h 2546559"/>
              <a:gd name="connsiteX31" fmla="*/ 3602397 w 3749040"/>
              <a:gd name="connsiteY31" fmla="*/ 1052609 h 2546559"/>
              <a:gd name="connsiteX32" fmla="*/ 3602397 w 3749040"/>
              <a:gd name="connsiteY32" fmla="*/ 1090175 h 2546559"/>
              <a:gd name="connsiteX33" fmla="*/ 3604672 w 3749040"/>
              <a:gd name="connsiteY33" fmla="*/ 1128878 h 2546559"/>
              <a:gd name="connsiteX34" fmla="*/ 3609219 w 3749040"/>
              <a:gd name="connsiteY34" fmla="*/ 1167584 h 2546559"/>
              <a:gd name="connsiteX35" fmla="*/ 3614904 w 3749040"/>
              <a:gd name="connsiteY35" fmla="*/ 1206288 h 2546559"/>
              <a:gd name="connsiteX36" fmla="*/ 3619447 w 3749040"/>
              <a:gd name="connsiteY36" fmla="*/ 1244994 h 2546559"/>
              <a:gd name="connsiteX37" fmla="*/ 3622860 w 3749040"/>
              <a:gd name="connsiteY37" fmla="*/ 1283697 h 2546559"/>
              <a:gd name="connsiteX38" fmla="*/ 3621723 w 3749040"/>
              <a:gd name="connsiteY38" fmla="*/ 1320125 h 2546559"/>
              <a:gd name="connsiteX39" fmla="*/ 3617176 w 3749040"/>
              <a:gd name="connsiteY39" fmla="*/ 1355414 h 2546559"/>
              <a:gd name="connsiteX40" fmla="*/ 3606943 w 3749040"/>
              <a:gd name="connsiteY40" fmla="*/ 1389564 h 2546559"/>
              <a:gd name="connsiteX41" fmla="*/ 3592167 w 3749040"/>
              <a:gd name="connsiteY41" fmla="*/ 1418023 h 2546559"/>
              <a:gd name="connsiteX42" fmla="*/ 3572844 w 3749040"/>
              <a:gd name="connsiteY42" fmla="*/ 1445343 h 2546559"/>
              <a:gd name="connsiteX43" fmla="*/ 3550106 w 3749040"/>
              <a:gd name="connsiteY43" fmla="*/ 1469249 h 2546559"/>
              <a:gd name="connsiteX44" fmla="*/ 3523960 w 3749040"/>
              <a:gd name="connsiteY44" fmla="*/ 1493153 h 2546559"/>
              <a:gd name="connsiteX45" fmla="*/ 3496679 w 3749040"/>
              <a:gd name="connsiteY45" fmla="*/ 1514782 h 2546559"/>
              <a:gd name="connsiteX46" fmla="*/ 3468261 w 3749040"/>
              <a:gd name="connsiteY46" fmla="*/ 1536411 h 2546559"/>
              <a:gd name="connsiteX47" fmla="*/ 3439842 w 3749040"/>
              <a:gd name="connsiteY47" fmla="*/ 1558040 h 2546559"/>
              <a:gd name="connsiteX48" fmla="*/ 3411423 w 3749040"/>
              <a:gd name="connsiteY48" fmla="*/ 1579669 h 2546559"/>
              <a:gd name="connsiteX49" fmla="*/ 3385277 w 3749040"/>
              <a:gd name="connsiteY49" fmla="*/ 1602436 h 2546559"/>
              <a:gd name="connsiteX50" fmla="*/ 3362541 w 3749040"/>
              <a:gd name="connsiteY50" fmla="*/ 1628619 h 2546559"/>
              <a:gd name="connsiteX51" fmla="*/ 3342079 w 3749040"/>
              <a:gd name="connsiteY51" fmla="*/ 1653663 h 2546559"/>
              <a:gd name="connsiteX52" fmla="*/ 3326165 w 3749040"/>
              <a:gd name="connsiteY52" fmla="*/ 1682121 h 2546559"/>
              <a:gd name="connsiteX53" fmla="*/ 3312523 w 3749040"/>
              <a:gd name="connsiteY53" fmla="*/ 1712856 h 2546559"/>
              <a:gd name="connsiteX54" fmla="*/ 3301157 w 3749040"/>
              <a:gd name="connsiteY54" fmla="*/ 1745870 h 2546559"/>
              <a:gd name="connsiteX55" fmla="*/ 3290925 w 3749040"/>
              <a:gd name="connsiteY55" fmla="*/ 1780020 h 2546559"/>
              <a:gd name="connsiteX56" fmla="*/ 3281831 w 3749040"/>
              <a:gd name="connsiteY56" fmla="*/ 1814172 h 2546559"/>
              <a:gd name="connsiteX57" fmla="*/ 3272738 w 3749040"/>
              <a:gd name="connsiteY57" fmla="*/ 1849462 h 2546559"/>
              <a:gd name="connsiteX58" fmla="*/ 3262507 w 3749040"/>
              <a:gd name="connsiteY58" fmla="*/ 1882473 h 2546559"/>
              <a:gd name="connsiteX59" fmla="*/ 3251139 w 3749040"/>
              <a:gd name="connsiteY59" fmla="*/ 1915485 h 2546559"/>
              <a:gd name="connsiteX60" fmla="*/ 3237498 w 3749040"/>
              <a:gd name="connsiteY60" fmla="*/ 1946222 h 2546559"/>
              <a:gd name="connsiteX61" fmla="*/ 3220445 w 3749040"/>
              <a:gd name="connsiteY61" fmla="*/ 1973544 h 2546559"/>
              <a:gd name="connsiteX62" fmla="*/ 3199985 w 3749040"/>
              <a:gd name="connsiteY62" fmla="*/ 1998585 h 2546559"/>
              <a:gd name="connsiteX63" fmla="*/ 3174973 w 3749040"/>
              <a:gd name="connsiteY63" fmla="*/ 2019077 h 2546559"/>
              <a:gd name="connsiteX64" fmla="*/ 3147691 w 3749040"/>
              <a:gd name="connsiteY64" fmla="*/ 2036151 h 2546559"/>
              <a:gd name="connsiteX65" fmla="*/ 3117002 w 3749040"/>
              <a:gd name="connsiteY65" fmla="*/ 2049811 h 2546559"/>
              <a:gd name="connsiteX66" fmla="*/ 3084033 w 3749040"/>
              <a:gd name="connsiteY66" fmla="*/ 2061196 h 2546559"/>
              <a:gd name="connsiteX67" fmla="*/ 3051068 w 3749040"/>
              <a:gd name="connsiteY67" fmla="*/ 2071440 h 2546559"/>
              <a:gd name="connsiteX68" fmla="*/ 3015827 w 3749040"/>
              <a:gd name="connsiteY68" fmla="*/ 2080549 h 2546559"/>
              <a:gd name="connsiteX69" fmla="*/ 2981727 w 3749040"/>
              <a:gd name="connsiteY69" fmla="*/ 2089656 h 2546559"/>
              <a:gd name="connsiteX70" fmla="*/ 2947623 w 3749040"/>
              <a:gd name="connsiteY70" fmla="*/ 2099899 h 2546559"/>
              <a:gd name="connsiteX71" fmla="*/ 2914658 w 3749040"/>
              <a:gd name="connsiteY71" fmla="*/ 2111283 h 2546559"/>
              <a:gd name="connsiteX72" fmla="*/ 2883965 w 3749040"/>
              <a:gd name="connsiteY72" fmla="*/ 2124945 h 2546559"/>
              <a:gd name="connsiteX73" fmla="*/ 2855545 w 3749040"/>
              <a:gd name="connsiteY73" fmla="*/ 2140882 h 2546559"/>
              <a:gd name="connsiteX74" fmla="*/ 2830536 w 3749040"/>
              <a:gd name="connsiteY74" fmla="*/ 2161369 h 2546559"/>
              <a:gd name="connsiteX75" fmla="*/ 2804392 w 3749040"/>
              <a:gd name="connsiteY75" fmla="*/ 2184137 h 2546559"/>
              <a:gd name="connsiteX76" fmla="*/ 2781656 w 3749040"/>
              <a:gd name="connsiteY76" fmla="*/ 2210320 h 2546559"/>
              <a:gd name="connsiteX77" fmla="*/ 2760057 w 3749040"/>
              <a:gd name="connsiteY77" fmla="*/ 2237640 h 2546559"/>
              <a:gd name="connsiteX78" fmla="*/ 2738459 w 3749040"/>
              <a:gd name="connsiteY78" fmla="*/ 2266100 h 2546559"/>
              <a:gd name="connsiteX79" fmla="*/ 2716861 w 3749040"/>
              <a:gd name="connsiteY79" fmla="*/ 2294559 h 2546559"/>
              <a:gd name="connsiteX80" fmla="*/ 2695264 w 3749040"/>
              <a:gd name="connsiteY80" fmla="*/ 2321879 h 2546559"/>
              <a:gd name="connsiteX81" fmla="*/ 2671391 w 3749040"/>
              <a:gd name="connsiteY81" fmla="*/ 2348063 h 2546559"/>
              <a:gd name="connsiteX82" fmla="*/ 2647517 w 3749040"/>
              <a:gd name="connsiteY82" fmla="*/ 2370829 h 2546559"/>
              <a:gd name="connsiteX83" fmla="*/ 2620237 w 3749040"/>
              <a:gd name="connsiteY83" fmla="*/ 2390182 h 2546559"/>
              <a:gd name="connsiteX84" fmla="*/ 2591817 w 3749040"/>
              <a:gd name="connsiteY84" fmla="*/ 2404981 h 2546559"/>
              <a:gd name="connsiteX85" fmla="*/ 2557715 w 3749040"/>
              <a:gd name="connsiteY85" fmla="*/ 2415225 h 2546559"/>
              <a:gd name="connsiteX86" fmla="*/ 2522475 w 3749040"/>
              <a:gd name="connsiteY86" fmla="*/ 2419780 h 2546559"/>
              <a:gd name="connsiteX87" fmla="*/ 2486098 w 3749040"/>
              <a:gd name="connsiteY87" fmla="*/ 2420918 h 2546559"/>
              <a:gd name="connsiteX88" fmla="*/ 2447449 w 3749040"/>
              <a:gd name="connsiteY88" fmla="*/ 2417501 h 2546559"/>
              <a:gd name="connsiteX89" fmla="*/ 2408798 w 3749040"/>
              <a:gd name="connsiteY89" fmla="*/ 2412950 h 2546559"/>
              <a:gd name="connsiteX90" fmla="*/ 2370146 w 3749040"/>
              <a:gd name="connsiteY90" fmla="*/ 2407256 h 2546559"/>
              <a:gd name="connsiteX91" fmla="*/ 2331499 w 3749040"/>
              <a:gd name="connsiteY91" fmla="*/ 2402705 h 2546559"/>
              <a:gd name="connsiteX92" fmla="*/ 2292849 w 3749040"/>
              <a:gd name="connsiteY92" fmla="*/ 2400427 h 2546559"/>
              <a:gd name="connsiteX93" fmla="*/ 2255336 w 3749040"/>
              <a:gd name="connsiteY93" fmla="*/ 2400427 h 2546559"/>
              <a:gd name="connsiteX94" fmla="*/ 2220096 w 3749040"/>
              <a:gd name="connsiteY94" fmla="*/ 2404981 h 2546559"/>
              <a:gd name="connsiteX95" fmla="*/ 2184855 w 3749040"/>
              <a:gd name="connsiteY95" fmla="*/ 2414087 h 2546559"/>
              <a:gd name="connsiteX96" fmla="*/ 2150753 w 3749040"/>
              <a:gd name="connsiteY96" fmla="*/ 2427748 h 2546559"/>
              <a:gd name="connsiteX97" fmla="*/ 2116651 w 3749040"/>
              <a:gd name="connsiteY97" fmla="*/ 2445960 h 2546559"/>
              <a:gd name="connsiteX98" fmla="*/ 2082547 w 3749040"/>
              <a:gd name="connsiteY98" fmla="*/ 2464176 h 2546559"/>
              <a:gd name="connsiteX99" fmla="*/ 2048445 w 3749040"/>
              <a:gd name="connsiteY99" fmla="*/ 2484663 h 2546559"/>
              <a:gd name="connsiteX100" fmla="*/ 2015478 w 3749040"/>
              <a:gd name="connsiteY100" fmla="*/ 2504016 h 2546559"/>
              <a:gd name="connsiteX101" fmla="*/ 1980238 w 3749040"/>
              <a:gd name="connsiteY101" fmla="*/ 2521093 h 2546559"/>
              <a:gd name="connsiteX102" fmla="*/ 1946135 w 3749040"/>
              <a:gd name="connsiteY102" fmla="*/ 2534755 h 2546559"/>
              <a:gd name="connsiteX103" fmla="*/ 1910897 w 3749040"/>
              <a:gd name="connsiteY103" fmla="*/ 2543861 h 2546559"/>
              <a:gd name="connsiteX104" fmla="*/ 1882144 w 3749040"/>
              <a:gd name="connsiteY104" fmla="*/ 2546559 h 2546559"/>
              <a:gd name="connsiteX105" fmla="*/ 1866898 w 3749040"/>
              <a:gd name="connsiteY105" fmla="*/ 2546559 h 2546559"/>
              <a:gd name="connsiteX106" fmla="*/ 1838143 w 3749040"/>
              <a:gd name="connsiteY106" fmla="*/ 2543861 h 2546559"/>
              <a:gd name="connsiteX107" fmla="*/ 1802906 w 3749040"/>
              <a:gd name="connsiteY107" fmla="*/ 2534755 h 2546559"/>
              <a:gd name="connsiteX108" fmla="*/ 1768802 w 3749040"/>
              <a:gd name="connsiteY108" fmla="*/ 2521093 h 2546559"/>
              <a:gd name="connsiteX109" fmla="*/ 1733562 w 3749040"/>
              <a:gd name="connsiteY109" fmla="*/ 2504016 h 2546559"/>
              <a:gd name="connsiteX110" fmla="*/ 1700597 w 3749040"/>
              <a:gd name="connsiteY110" fmla="*/ 2484663 h 2546559"/>
              <a:gd name="connsiteX111" fmla="*/ 1666493 w 3749040"/>
              <a:gd name="connsiteY111" fmla="*/ 2464176 h 2546559"/>
              <a:gd name="connsiteX112" fmla="*/ 1632392 w 3749040"/>
              <a:gd name="connsiteY112" fmla="*/ 2445960 h 2546559"/>
              <a:gd name="connsiteX113" fmla="*/ 1598289 w 3749040"/>
              <a:gd name="connsiteY113" fmla="*/ 2427748 h 2546559"/>
              <a:gd name="connsiteX114" fmla="*/ 1565321 w 3749040"/>
              <a:gd name="connsiteY114" fmla="*/ 2414087 h 2546559"/>
              <a:gd name="connsiteX115" fmla="*/ 1528945 w 3749040"/>
              <a:gd name="connsiteY115" fmla="*/ 2404981 h 2546559"/>
              <a:gd name="connsiteX116" fmla="*/ 1493708 w 3749040"/>
              <a:gd name="connsiteY116" fmla="*/ 2400427 h 2546559"/>
              <a:gd name="connsiteX117" fmla="*/ 1456191 w 3749040"/>
              <a:gd name="connsiteY117" fmla="*/ 2400427 h 2546559"/>
              <a:gd name="connsiteX118" fmla="*/ 1417542 w 3749040"/>
              <a:gd name="connsiteY118" fmla="*/ 2402705 h 2546559"/>
              <a:gd name="connsiteX119" fmla="*/ 1378894 w 3749040"/>
              <a:gd name="connsiteY119" fmla="*/ 2407256 h 2546559"/>
              <a:gd name="connsiteX120" fmla="*/ 1340242 w 3749040"/>
              <a:gd name="connsiteY120" fmla="*/ 2412950 h 2546559"/>
              <a:gd name="connsiteX121" fmla="*/ 1301594 w 3749040"/>
              <a:gd name="connsiteY121" fmla="*/ 2417501 h 2546559"/>
              <a:gd name="connsiteX122" fmla="*/ 1262944 w 3749040"/>
              <a:gd name="connsiteY122" fmla="*/ 2420918 h 2546559"/>
              <a:gd name="connsiteX123" fmla="*/ 1226568 w 3749040"/>
              <a:gd name="connsiteY123" fmla="*/ 2419780 h 2546559"/>
              <a:gd name="connsiteX124" fmla="*/ 1191328 w 3749040"/>
              <a:gd name="connsiteY124" fmla="*/ 2415225 h 2546559"/>
              <a:gd name="connsiteX125" fmla="*/ 1157224 w 3749040"/>
              <a:gd name="connsiteY125" fmla="*/ 2404981 h 2546559"/>
              <a:gd name="connsiteX126" fmla="*/ 1128806 w 3749040"/>
              <a:gd name="connsiteY126" fmla="*/ 2390182 h 2546559"/>
              <a:gd name="connsiteX127" fmla="*/ 1101524 w 3749040"/>
              <a:gd name="connsiteY127" fmla="*/ 2370829 h 2546559"/>
              <a:gd name="connsiteX128" fmla="*/ 1077652 w 3749040"/>
              <a:gd name="connsiteY128" fmla="*/ 2348063 h 2546559"/>
              <a:gd name="connsiteX129" fmla="*/ 1053778 w 3749040"/>
              <a:gd name="connsiteY129" fmla="*/ 2321879 h 2546559"/>
              <a:gd name="connsiteX130" fmla="*/ 1032180 w 3749040"/>
              <a:gd name="connsiteY130" fmla="*/ 2294559 h 2546559"/>
              <a:gd name="connsiteX131" fmla="*/ 1010582 w 3749040"/>
              <a:gd name="connsiteY131" fmla="*/ 2266100 h 2546559"/>
              <a:gd name="connsiteX132" fmla="*/ 988986 w 3749040"/>
              <a:gd name="connsiteY132" fmla="*/ 2237640 h 2546559"/>
              <a:gd name="connsiteX133" fmla="*/ 967387 w 3749040"/>
              <a:gd name="connsiteY133" fmla="*/ 2210320 h 2546559"/>
              <a:gd name="connsiteX134" fmla="*/ 944648 w 3749040"/>
              <a:gd name="connsiteY134" fmla="*/ 2184137 h 2546559"/>
              <a:gd name="connsiteX135" fmla="*/ 918504 w 3749040"/>
              <a:gd name="connsiteY135" fmla="*/ 2161369 h 2546559"/>
              <a:gd name="connsiteX136" fmla="*/ 893495 w 3749040"/>
              <a:gd name="connsiteY136" fmla="*/ 2140882 h 2546559"/>
              <a:gd name="connsiteX137" fmla="*/ 865079 w 3749040"/>
              <a:gd name="connsiteY137" fmla="*/ 2124945 h 2546559"/>
              <a:gd name="connsiteX138" fmla="*/ 834384 w 3749040"/>
              <a:gd name="connsiteY138" fmla="*/ 2111283 h 2546559"/>
              <a:gd name="connsiteX139" fmla="*/ 801420 w 3749040"/>
              <a:gd name="connsiteY139" fmla="*/ 2099899 h 2546559"/>
              <a:gd name="connsiteX140" fmla="*/ 767316 w 3749040"/>
              <a:gd name="connsiteY140" fmla="*/ 2089656 h 2546559"/>
              <a:gd name="connsiteX141" fmla="*/ 733212 w 3749040"/>
              <a:gd name="connsiteY141" fmla="*/ 2080549 h 2546559"/>
              <a:gd name="connsiteX142" fmla="*/ 697973 w 3749040"/>
              <a:gd name="connsiteY142" fmla="*/ 2071440 h 2546559"/>
              <a:gd name="connsiteX143" fmla="*/ 665007 w 3749040"/>
              <a:gd name="connsiteY143" fmla="*/ 2061196 h 2546559"/>
              <a:gd name="connsiteX144" fmla="*/ 632041 w 3749040"/>
              <a:gd name="connsiteY144" fmla="*/ 2049811 h 2546559"/>
              <a:gd name="connsiteX145" fmla="*/ 601350 w 3749040"/>
              <a:gd name="connsiteY145" fmla="*/ 2036151 h 2546559"/>
              <a:gd name="connsiteX146" fmla="*/ 574067 w 3749040"/>
              <a:gd name="connsiteY146" fmla="*/ 2019077 h 2546559"/>
              <a:gd name="connsiteX147" fmla="*/ 549056 w 3749040"/>
              <a:gd name="connsiteY147" fmla="*/ 1998585 h 2546559"/>
              <a:gd name="connsiteX148" fmla="*/ 528598 w 3749040"/>
              <a:gd name="connsiteY148" fmla="*/ 1973544 h 2546559"/>
              <a:gd name="connsiteX149" fmla="*/ 511543 w 3749040"/>
              <a:gd name="connsiteY149" fmla="*/ 1946222 h 2546559"/>
              <a:gd name="connsiteX150" fmla="*/ 497904 w 3749040"/>
              <a:gd name="connsiteY150" fmla="*/ 1915485 h 2546559"/>
              <a:gd name="connsiteX151" fmla="*/ 486537 w 3749040"/>
              <a:gd name="connsiteY151" fmla="*/ 1882473 h 2546559"/>
              <a:gd name="connsiteX152" fmla="*/ 476305 w 3749040"/>
              <a:gd name="connsiteY152" fmla="*/ 1849462 h 2546559"/>
              <a:gd name="connsiteX153" fmla="*/ 467212 w 3749040"/>
              <a:gd name="connsiteY153" fmla="*/ 1814172 h 2546559"/>
              <a:gd name="connsiteX154" fmla="*/ 458118 w 3749040"/>
              <a:gd name="connsiteY154" fmla="*/ 1780020 h 2546559"/>
              <a:gd name="connsiteX155" fmla="*/ 447887 w 3749040"/>
              <a:gd name="connsiteY155" fmla="*/ 1745870 h 2546559"/>
              <a:gd name="connsiteX156" fmla="*/ 436519 w 3749040"/>
              <a:gd name="connsiteY156" fmla="*/ 1712856 h 2546559"/>
              <a:gd name="connsiteX157" fmla="*/ 422878 w 3749040"/>
              <a:gd name="connsiteY157" fmla="*/ 1682121 h 2546559"/>
              <a:gd name="connsiteX158" fmla="*/ 406963 w 3749040"/>
              <a:gd name="connsiteY158" fmla="*/ 1653663 h 2546559"/>
              <a:gd name="connsiteX159" fmla="*/ 386500 w 3749040"/>
              <a:gd name="connsiteY159" fmla="*/ 1628619 h 2546559"/>
              <a:gd name="connsiteX160" fmla="*/ 363765 w 3749040"/>
              <a:gd name="connsiteY160" fmla="*/ 1602436 h 2546559"/>
              <a:gd name="connsiteX161" fmla="*/ 337620 w 3749040"/>
              <a:gd name="connsiteY161" fmla="*/ 1579669 h 2546559"/>
              <a:gd name="connsiteX162" fmla="*/ 310335 w 3749040"/>
              <a:gd name="connsiteY162" fmla="*/ 1558040 h 2546559"/>
              <a:gd name="connsiteX163" fmla="*/ 280780 w 3749040"/>
              <a:gd name="connsiteY163" fmla="*/ 1536411 h 2546559"/>
              <a:gd name="connsiteX164" fmla="*/ 252364 w 3749040"/>
              <a:gd name="connsiteY164" fmla="*/ 1514782 h 2546559"/>
              <a:gd name="connsiteX165" fmla="*/ 225080 w 3749040"/>
              <a:gd name="connsiteY165" fmla="*/ 1493153 h 2546559"/>
              <a:gd name="connsiteX166" fmla="*/ 198937 w 3749040"/>
              <a:gd name="connsiteY166" fmla="*/ 1469249 h 2546559"/>
              <a:gd name="connsiteX167" fmla="*/ 176199 w 3749040"/>
              <a:gd name="connsiteY167" fmla="*/ 1445343 h 2546559"/>
              <a:gd name="connsiteX168" fmla="*/ 156875 w 3749040"/>
              <a:gd name="connsiteY168" fmla="*/ 1418023 h 2546559"/>
              <a:gd name="connsiteX169" fmla="*/ 142098 w 3749040"/>
              <a:gd name="connsiteY169" fmla="*/ 1389564 h 2546559"/>
              <a:gd name="connsiteX170" fmla="*/ 131866 w 3749040"/>
              <a:gd name="connsiteY170" fmla="*/ 1355414 h 2546559"/>
              <a:gd name="connsiteX171" fmla="*/ 127320 w 3749040"/>
              <a:gd name="connsiteY171" fmla="*/ 1320125 h 2546559"/>
              <a:gd name="connsiteX172" fmla="*/ 126181 w 3749040"/>
              <a:gd name="connsiteY172" fmla="*/ 1283697 h 2546559"/>
              <a:gd name="connsiteX173" fmla="*/ 129594 w 3749040"/>
              <a:gd name="connsiteY173" fmla="*/ 1244994 h 2546559"/>
              <a:gd name="connsiteX174" fmla="*/ 134140 w 3749040"/>
              <a:gd name="connsiteY174" fmla="*/ 1206288 h 2546559"/>
              <a:gd name="connsiteX175" fmla="*/ 139824 w 3749040"/>
              <a:gd name="connsiteY175" fmla="*/ 1167584 h 2546559"/>
              <a:gd name="connsiteX176" fmla="*/ 144371 w 3749040"/>
              <a:gd name="connsiteY176" fmla="*/ 1128878 h 2546559"/>
              <a:gd name="connsiteX177" fmla="*/ 146643 w 3749040"/>
              <a:gd name="connsiteY177" fmla="*/ 1090175 h 2546559"/>
              <a:gd name="connsiteX178" fmla="*/ 146643 w 3749040"/>
              <a:gd name="connsiteY178" fmla="*/ 1052609 h 2546559"/>
              <a:gd name="connsiteX179" fmla="*/ 142098 w 3749040"/>
              <a:gd name="connsiteY179" fmla="*/ 1017321 h 2546559"/>
              <a:gd name="connsiteX180" fmla="*/ 133002 w 3749040"/>
              <a:gd name="connsiteY180" fmla="*/ 982030 h 2546559"/>
              <a:gd name="connsiteX181" fmla="*/ 119364 w 3749040"/>
              <a:gd name="connsiteY181" fmla="*/ 949019 h 2546559"/>
              <a:gd name="connsiteX182" fmla="*/ 101174 w 3749040"/>
              <a:gd name="connsiteY182" fmla="*/ 914868 h 2546559"/>
              <a:gd name="connsiteX183" fmla="*/ 82987 w 3749040"/>
              <a:gd name="connsiteY183" fmla="*/ 880719 h 2546559"/>
              <a:gd name="connsiteX184" fmla="*/ 62525 w 3749040"/>
              <a:gd name="connsiteY184" fmla="*/ 846567 h 2546559"/>
              <a:gd name="connsiteX185" fmla="*/ 43198 w 3749040"/>
              <a:gd name="connsiteY185" fmla="*/ 813552 h 2546559"/>
              <a:gd name="connsiteX186" fmla="*/ 26147 w 3749040"/>
              <a:gd name="connsiteY186" fmla="*/ 778266 h 2546559"/>
              <a:gd name="connsiteX187" fmla="*/ 12505 w 3749040"/>
              <a:gd name="connsiteY187" fmla="*/ 744112 h 2546559"/>
              <a:gd name="connsiteX188" fmla="*/ 3412 w 3749040"/>
              <a:gd name="connsiteY188" fmla="*/ 708823 h 2546559"/>
              <a:gd name="connsiteX189" fmla="*/ 0 w 3749040"/>
              <a:gd name="connsiteY189" fmla="*/ 672396 h 2546559"/>
              <a:gd name="connsiteX190" fmla="*/ 3412 w 3749040"/>
              <a:gd name="connsiteY190" fmla="*/ 635969 h 2546559"/>
              <a:gd name="connsiteX191" fmla="*/ 12505 w 3749040"/>
              <a:gd name="connsiteY191" fmla="*/ 600680 h 2546559"/>
              <a:gd name="connsiteX192" fmla="*/ 26147 w 3749040"/>
              <a:gd name="connsiteY192" fmla="*/ 566531 h 2546559"/>
              <a:gd name="connsiteX193" fmla="*/ 43198 w 3749040"/>
              <a:gd name="connsiteY193" fmla="*/ 531241 h 2546559"/>
              <a:gd name="connsiteX194" fmla="*/ 62525 w 3749040"/>
              <a:gd name="connsiteY194" fmla="*/ 498228 h 2546559"/>
              <a:gd name="connsiteX195" fmla="*/ 82987 w 3749040"/>
              <a:gd name="connsiteY195" fmla="*/ 464078 h 2546559"/>
              <a:gd name="connsiteX196" fmla="*/ 101174 w 3749040"/>
              <a:gd name="connsiteY196" fmla="*/ 429926 h 2546559"/>
              <a:gd name="connsiteX197" fmla="*/ 119364 w 3749040"/>
              <a:gd name="connsiteY197" fmla="*/ 395775 h 2546559"/>
              <a:gd name="connsiteX198" fmla="*/ 133002 w 3749040"/>
              <a:gd name="connsiteY198" fmla="*/ 362763 h 2546559"/>
              <a:gd name="connsiteX199" fmla="*/ 142098 w 3749040"/>
              <a:gd name="connsiteY199" fmla="*/ 327474 h 2546559"/>
              <a:gd name="connsiteX200" fmla="*/ 146643 w 3749040"/>
              <a:gd name="connsiteY200" fmla="*/ 292185 h 2546559"/>
              <a:gd name="connsiteX201" fmla="*/ 146643 w 3749040"/>
              <a:gd name="connsiteY201" fmla="*/ 254619 h 2546559"/>
              <a:gd name="connsiteX202" fmla="*/ 144371 w 3749040"/>
              <a:gd name="connsiteY202" fmla="*/ 215915 h 2546559"/>
              <a:gd name="connsiteX203" fmla="*/ 139824 w 3749040"/>
              <a:gd name="connsiteY203" fmla="*/ 177213 h 2546559"/>
              <a:gd name="connsiteX204" fmla="*/ 134140 w 3749040"/>
              <a:gd name="connsiteY204" fmla="*/ 138506 h 2546559"/>
              <a:gd name="connsiteX205" fmla="*/ 129594 w 3749040"/>
              <a:gd name="connsiteY205" fmla="*/ 99801 h 2546559"/>
              <a:gd name="connsiteX206" fmla="*/ 126181 w 3749040"/>
              <a:gd name="connsiteY206" fmla="*/ 61098 h 2546559"/>
              <a:gd name="connsiteX207" fmla="*/ 127320 w 3749040"/>
              <a:gd name="connsiteY207" fmla="*/ 24670 h 2546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3749040" h="2546559">
                <a:moveTo>
                  <a:pt x="130498" y="0"/>
                </a:moveTo>
                <a:lnTo>
                  <a:pt x="3618544" y="0"/>
                </a:lnTo>
                <a:lnTo>
                  <a:pt x="3621723" y="24670"/>
                </a:lnTo>
                <a:lnTo>
                  <a:pt x="3622860" y="61098"/>
                </a:lnTo>
                <a:lnTo>
                  <a:pt x="3619447" y="99801"/>
                </a:lnTo>
                <a:lnTo>
                  <a:pt x="3614904" y="138506"/>
                </a:lnTo>
                <a:lnTo>
                  <a:pt x="3609219" y="177213"/>
                </a:lnTo>
                <a:lnTo>
                  <a:pt x="3604672" y="215915"/>
                </a:lnTo>
                <a:lnTo>
                  <a:pt x="3602397" y="254619"/>
                </a:lnTo>
                <a:lnTo>
                  <a:pt x="3602397" y="292185"/>
                </a:lnTo>
                <a:lnTo>
                  <a:pt x="3606943" y="327474"/>
                </a:lnTo>
                <a:lnTo>
                  <a:pt x="3616039" y="362763"/>
                </a:lnTo>
                <a:lnTo>
                  <a:pt x="3629679" y="395775"/>
                </a:lnTo>
                <a:lnTo>
                  <a:pt x="3646732" y="429926"/>
                </a:lnTo>
                <a:lnTo>
                  <a:pt x="3666058" y="464078"/>
                </a:lnTo>
                <a:lnTo>
                  <a:pt x="3686517" y="498228"/>
                </a:lnTo>
                <a:lnTo>
                  <a:pt x="3705843" y="531241"/>
                </a:lnTo>
                <a:lnTo>
                  <a:pt x="3722895" y="566531"/>
                </a:lnTo>
                <a:lnTo>
                  <a:pt x="3736535" y="600680"/>
                </a:lnTo>
                <a:lnTo>
                  <a:pt x="3745631" y="635969"/>
                </a:lnTo>
                <a:lnTo>
                  <a:pt x="3749040" y="672396"/>
                </a:lnTo>
                <a:lnTo>
                  <a:pt x="3745631" y="708823"/>
                </a:lnTo>
                <a:lnTo>
                  <a:pt x="3736535" y="744112"/>
                </a:lnTo>
                <a:lnTo>
                  <a:pt x="3722895" y="778266"/>
                </a:lnTo>
                <a:lnTo>
                  <a:pt x="3705843" y="813552"/>
                </a:lnTo>
                <a:lnTo>
                  <a:pt x="3686517" y="846567"/>
                </a:lnTo>
                <a:lnTo>
                  <a:pt x="3666058" y="880719"/>
                </a:lnTo>
                <a:lnTo>
                  <a:pt x="3646732" y="914868"/>
                </a:lnTo>
                <a:lnTo>
                  <a:pt x="3629679" y="949019"/>
                </a:lnTo>
                <a:lnTo>
                  <a:pt x="3616039" y="982030"/>
                </a:lnTo>
                <a:lnTo>
                  <a:pt x="3606943" y="1017321"/>
                </a:lnTo>
                <a:lnTo>
                  <a:pt x="3602397" y="1052609"/>
                </a:lnTo>
                <a:lnTo>
                  <a:pt x="3602397" y="1090175"/>
                </a:lnTo>
                <a:lnTo>
                  <a:pt x="3604672" y="1128878"/>
                </a:lnTo>
                <a:lnTo>
                  <a:pt x="3609219" y="1167584"/>
                </a:lnTo>
                <a:lnTo>
                  <a:pt x="3614904" y="1206288"/>
                </a:lnTo>
                <a:lnTo>
                  <a:pt x="3619447" y="1244994"/>
                </a:lnTo>
                <a:lnTo>
                  <a:pt x="3622860" y="1283697"/>
                </a:lnTo>
                <a:lnTo>
                  <a:pt x="3621723" y="1320125"/>
                </a:lnTo>
                <a:lnTo>
                  <a:pt x="3617176" y="1355414"/>
                </a:lnTo>
                <a:lnTo>
                  <a:pt x="3606943" y="1389564"/>
                </a:lnTo>
                <a:lnTo>
                  <a:pt x="3592167" y="1418023"/>
                </a:lnTo>
                <a:lnTo>
                  <a:pt x="3572844" y="1445343"/>
                </a:lnTo>
                <a:lnTo>
                  <a:pt x="3550106" y="1469249"/>
                </a:lnTo>
                <a:lnTo>
                  <a:pt x="3523960" y="1493153"/>
                </a:lnTo>
                <a:lnTo>
                  <a:pt x="3496679" y="1514782"/>
                </a:lnTo>
                <a:lnTo>
                  <a:pt x="3468261" y="1536411"/>
                </a:lnTo>
                <a:lnTo>
                  <a:pt x="3439842" y="1558040"/>
                </a:lnTo>
                <a:lnTo>
                  <a:pt x="3411423" y="1579669"/>
                </a:lnTo>
                <a:lnTo>
                  <a:pt x="3385277" y="1602436"/>
                </a:lnTo>
                <a:lnTo>
                  <a:pt x="3362541" y="1628619"/>
                </a:lnTo>
                <a:lnTo>
                  <a:pt x="3342079" y="1653663"/>
                </a:lnTo>
                <a:lnTo>
                  <a:pt x="3326165" y="1682121"/>
                </a:lnTo>
                <a:lnTo>
                  <a:pt x="3312523" y="1712856"/>
                </a:lnTo>
                <a:lnTo>
                  <a:pt x="3301157" y="1745870"/>
                </a:lnTo>
                <a:lnTo>
                  <a:pt x="3290925" y="1780020"/>
                </a:lnTo>
                <a:lnTo>
                  <a:pt x="3281831" y="1814172"/>
                </a:lnTo>
                <a:lnTo>
                  <a:pt x="3272738" y="1849462"/>
                </a:lnTo>
                <a:lnTo>
                  <a:pt x="3262507" y="1882473"/>
                </a:lnTo>
                <a:lnTo>
                  <a:pt x="3251139" y="1915485"/>
                </a:lnTo>
                <a:lnTo>
                  <a:pt x="3237498" y="1946222"/>
                </a:lnTo>
                <a:lnTo>
                  <a:pt x="3220445" y="1973544"/>
                </a:lnTo>
                <a:lnTo>
                  <a:pt x="3199985" y="1998585"/>
                </a:lnTo>
                <a:lnTo>
                  <a:pt x="3174973" y="2019077"/>
                </a:lnTo>
                <a:lnTo>
                  <a:pt x="3147691" y="2036151"/>
                </a:lnTo>
                <a:lnTo>
                  <a:pt x="3117002" y="2049811"/>
                </a:lnTo>
                <a:lnTo>
                  <a:pt x="3084033" y="2061196"/>
                </a:lnTo>
                <a:lnTo>
                  <a:pt x="3051068" y="2071440"/>
                </a:lnTo>
                <a:lnTo>
                  <a:pt x="3015827" y="2080549"/>
                </a:lnTo>
                <a:lnTo>
                  <a:pt x="2981727" y="2089656"/>
                </a:lnTo>
                <a:lnTo>
                  <a:pt x="2947623" y="2099899"/>
                </a:lnTo>
                <a:lnTo>
                  <a:pt x="2914658" y="2111283"/>
                </a:lnTo>
                <a:lnTo>
                  <a:pt x="2883965" y="2124945"/>
                </a:lnTo>
                <a:lnTo>
                  <a:pt x="2855545" y="2140882"/>
                </a:lnTo>
                <a:lnTo>
                  <a:pt x="2830536" y="2161369"/>
                </a:lnTo>
                <a:lnTo>
                  <a:pt x="2804392" y="2184137"/>
                </a:lnTo>
                <a:lnTo>
                  <a:pt x="2781656" y="2210320"/>
                </a:lnTo>
                <a:lnTo>
                  <a:pt x="2760057" y="2237640"/>
                </a:lnTo>
                <a:lnTo>
                  <a:pt x="2738459" y="2266100"/>
                </a:lnTo>
                <a:lnTo>
                  <a:pt x="2716861" y="2294559"/>
                </a:lnTo>
                <a:lnTo>
                  <a:pt x="2695264" y="2321879"/>
                </a:lnTo>
                <a:lnTo>
                  <a:pt x="2671391" y="2348063"/>
                </a:lnTo>
                <a:lnTo>
                  <a:pt x="2647517" y="2370829"/>
                </a:lnTo>
                <a:lnTo>
                  <a:pt x="2620237" y="2390182"/>
                </a:lnTo>
                <a:lnTo>
                  <a:pt x="2591817" y="2404981"/>
                </a:lnTo>
                <a:lnTo>
                  <a:pt x="2557715" y="2415225"/>
                </a:lnTo>
                <a:lnTo>
                  <a:pt x="2522475" y="2419780"/>
                </a:lnTo>
                <a:lnTo>
                  <a:pt x="2486098" y="2420918"/>
                </a:lnTo>
                <a:lnTo>
                  <a:pt x="2447449" y="2417501"/>
                </a:lnTo>
                <a:lnTo>
                  <a:pt x="2408798" y="2412950"/>
                </a:lnTo>
                <a:lnTo>
                  <a:pt x="2370146" y="2407256"/>
                </a:lnTo>
                <a:lnTo>
                  <a:pt x="2331499" y="2402705"/>
                </a:lnTo>
                <a:lnTo>
                  <a:pt x="2292849" y="2400427"/>
                </a:lnTo>
                <a:lnTo>
                  <a:pt x="2255336" y="2400427"/>
                </a:lnTo>
                <a:lnTo>
                  <a:pt x="2220096" y="2404981"/>
                </a:lnTo>
                <a:lnTo>
                  <a:pt x="2184855" y="2414087"/>
                </a:lnTo>
                <a:lnTo>
                  <a:pt x="2150753" y="2427748"/>
                </a:lnTo>
                <a:lnTo>
                  <a:pt x="2116651" y="2445960"/>
                </a:lnTo>
                <a:lnTo>
                  <a:pt x="2082547" y="2464176"/>
                </a:lnTo>
                <a:lnTo>
                  <a:pt x="2048445" y="2484663"/>
                </a:lnTo>
                <a:lnTo>
                  <a:pt x="2015478" y="2504016"/>
                </a:lnTo>
                <a:lnTo>
                  <a:pt x="1980238" y="2521093"/>
                </a:lnTo>
                <a:lnTo>
                  <a:pt x="1946135" y="2534755"/>
                </a:lnTo>
                <a:lnTo>
                  <a:pt x="1910897" y="2543861"/>
                </a:lnTo>
                <a:lnTo>
                  <a:pt x="1882144" y="2546559"/>
                </a:lnTo>
                <a:lnTo>
                  <a:pt x="1866898" y="2546559"/>
                </a:lnTo>
                <a:lnTo>
                  <a:pt x="1838143" y="2543861"/>
                </a:lnTo>
                <a:lnTo>
                  <a:pt x="1802906" y="2534755"/>
                </a:lnTo>
                <a:lnTo>
                  <a:pt x="1768802" y="2521093"/>
                </a:lnTo>
                <a:lnTo>
                  <a:pt x="1733562" y="2504016"/>
                </a:lnTo>
                <a:lnTo>
                  <a:pt x="1700597" y="2484663"/>
                </a:lnTo>
                <a:lnTo>
                  <a:pt x="1666493" y="2464176"/>
                </a:lnTo>
                <a:lnTo>
                  <a:pt x="1632392" y="2445960"/>
                </a:lnTo>
                <a:lnTo>
                  <a:pt x="1598289" y="2427748"/>
                </a:lnTo>
                <a:lnTo>
                  <a:pt x="1565321" y="2414087"/>
                </a:lnTo>
                <a:lnTo>
                  <a:pt x="1528945" y="2404981"/>
                </a:lnTo>
                <a:lnTo>
                  <a:pt x="1493708" y="2400427"/>
                </a:lnTo>
                <a:lnTo>
                  <a:pt x="1456191" y="2400427"/>
                </a:lnTo>
                <a:lnTo>
                  <a:pt x="1417542" y="2402705"/>
                </a:lnTo>
                <a:lnTo>
                  <a:pt x="1378894" y="2407256"/>
                </a:lnTo>
                <a:lnTo>
                  <a:pt x="1340242" y="2412950"/>
                </a:lnTo>
                <a:lnTo>
                  <a:pt x="1301594" y="2417501"/>
                </a:lnTo>
                <a:lnTo>
                  <a:pt x="1262944" y="2420918"/>
                </a:lnTo>
                <a:lnTo>
                  <a:pt x="1226568" y="2419780"/>
                </a:lnTo>
                <a:lnTo>
                  <a:pt x="1191328" y="2415225"/>
                </a:lnTo>
                <a:lnTo>
                  <a:pt x="1157224" y="2404981"/>
                </a:lnTo>
                <a:lnTo>
                  <a:pt x="1128806" y="2390182"/>
                </a:lnTo>
                <a:lnTo>
                  <a:pt x="1101524" y="2370829"/>
                </a:lnTo>
                <a:lnTo>
                  <a:pt x="1077652" y="2348063"/>
                </a:lnTo>
                <a:lnTo>
                  <a:pt x="1053778" y="2321879"/>
                </a:lnTo>
                <a:lnTo>
                  <a:pt x="1032180" y="2294559"/>
                </a:lnTo>
                <a:lnTo>
                  <a:pt x="1010582" y="2266100"/>
                </a:lnTo>
                <a:lnTo>
                  <a:pt x="988986" y="2237640"/>
                </a:lnTo>
                <a:lnTo>
                  <a:pt x="967387" y="2210320"/>
                </a:lnTo>
                <a:lnTo>
                  <a:pt x="944648" y="2184137"/>
                </a:lnTo>
                <a:lnTo>
                  <a:pt x="918504" y="2161369"/>
                </a:lnTo>
                <a:lnTo>
                  <a:pt x="893495" y="2140882"/>
                </a:lnTo>
                <a:lnTo>
                  <a:pt x="865079" y="2124945"/>
                </a:lnTo>
                <a:lnTo>
                  <a:pt x="834384" y="2111283"/>
                </a:lnTo>
                <a:lnTo>
                  <a:pt x="801420" y="2099899"/>
                </a:lnTo>
                <a:lnTo>
                  <a:pt x="767316" y="2089656"/>
                </a:lnTo>
                <a:lnTo>
                  <a:pt x="733212" y="2080549"/>
                </a:lnTo>
                <a:lnTo>
                  <a:pt x="697973" y="2071440"/>
                </a:lnTo>
                <a:lnTo>
                  <a:pt x="665007" y="2061196"/>
                </a:lnTo>
                <a:lnTo>
                  <a:pt x="632041" y="2049811"/>
                </a:lnTo>
                <a:lnTo>
                  <a:pt x="601350" y="2036151"/>
                </a:lnTo>
                <a:lnTo>
                  <a:pt x="574067" y="2019077"/>
                </a:lnTo>
                <a:lnTo>
                  <a:pt x="549056" y="1998585"/>
                </a:lnTo>
                <a:lnTo>
                  <a:pt x="528598" y="1973544"/>
                </a:lnTo>
                <a:lnTo>
                  <a:pt x="511543" y="1946222"/>
                </a:lnTo>
                <a:lnTo>
                  <a:pt x="497904" y="1915485"/>
                </a:lnTo>
                <a:lnTo>
                  <a:pt x="486537" y="1882473"/>
                </a:lnTo>
                <a:lnTo>
                  <a:pt x="476305" y="1849462"/>
                </a:lnTo>
                <a:lnTo>
                  <a:pt x="467212" y="1814172"/>
                </a:lnTo>
                <a:lnTo>
                  <a:pt x="458118" y="1780020"/>
                </a:lnTo>
                <a:lnTo>
                  <a:pt x="447887" y="1745870"/>
                </a:lnTo>
                <a:lnTo>
                  <a:pt x="436519" y="1712856"/>
                </a:lnTo>
                <a:lnTo>
                  <a:pt x="422878" y="1682121"/>
                </a:lnTo>
                <a:lnTo>
                  <a:pt x="406963" y="1653663"/>
                </a:lnTo>
                <a:lnTo>
                  <a:pt x="386500" y="1628619"/>
                </a:lnTo>
                <a:lnTo>
                  <a:pt x="363765" y="1602436"/>
                </a:lnTo>
                <a:lnTo>
                  <a:pt x="337620" y="1579669"/>
                </a:lnTo>
                <a:lnTo>
                  <a:pt x="310335" y="1558040"/>
                </a:lnTo>
                <a:lnTo>
                  <a:pt x="280780" y="1536411"/>
                </a:lnTo>
                <a:lnTo>
                  <a:pt x="252364" y="1514782"/>
                </a:lnTo>
                <a:lnTo>
                  <a:pt x="225080" y="1493153"/>
                </a:lnTo>
                <a:lnTo>
                  <a:pt x="198937" y="1469249"/>
                </a:lnTo>
                <a:lnTo>
                  <a:pt x="176199" y="1445343"/>
                </a:lnTo>
                <a:lnTo>
                  <a:pt x="156875" y="1418023"/>
                </a:lnTo>
                <a:lnTo>
                  <a:pt x="142098" y="1389564"/>
                </a:lnTo>
                <a:lnTo>
                  <a:pt x="131866" y="1355414"/>
                </a:lnTo>
                <a:lnTo>
                  <a:pt x="127320" y="1320125"/>
                </a:lnTo>
                <a:lnTo>
                  <a:pt x="126181" y="1283697"/>
                </a:lnTo>
                <a:lnTo>
                  <a:pt x="129594" y="1244994"/>
                </a:lnTo>
                <a:lnTo>
                  <a:pt x="134140" y="1206288"/>
                </a:lnTo>
                <a:lnTo>
                  <a:pt x="139824" y="1167584"/>
                </a:lnTo>
                <a:lnTo>
                  <a:pt x="144371" y="1128878"/>
                </a:lnTo>
                <a:lnTo>
                  <a:pt x="146643" y="1090175"/>
                </a:lnTo>
                <a:lnTo>
                  <a:pt x="146643" y="1052609"/>
                </a:lnTo>
                <a:lnTo>
                  <a:pt x="142098" y="1017321"/>
                </a:lnTo>
                <a:lnTo>
                  <a:pt x="133002" y="982030"/>
                </a:lnTo>
                <a:lnTo>
                  <a:pt x="119364" y="949019"/>
                </a:lnTo>
                <a:lnTo>
                  <a:pt x="101174" y="914868"/>
                </a:lnTo>
                <a:lnTo>
                  <a:pt x="82987" y="880719"/>
                </a:lnTo>
                <a:lnTo>
                  <a:pt x="62525" y="846567"/>
                </a:lnTo>
                <a:lnTo>
                  <a:pt x="43198" y="813552"/>
                </a:lnTo>
                <a:lnTo>
                  <a:pt x="26147" y="778266"/>
                </a:lnTo>
                <a:lnTo>
                  <a:pt x="12505" y="744112"/>
                </a:lnTo>
                <a:lnTo>
                  <a:pt x="3412" y="708823"/>
                </a:lnTo>
                <a:lnTo>
                  <a:pt x="0" y="672396"/>
                </a:lnTo>
                <a:lnTo>
                  <a:pt x="3412" y="635969"/>
                </a:lnTo>
                <a:lnTo>
                  <a:pt x="12505" y="600680"/>
                </a:lnTo>
                <a:lnTo>
                  <a:pt x="26147" y="566531"/>
                </a:lnTo>
                <a:lnTo>
                  <a:pt x="43198" y="531241"/>
                </a:lnTo>
                <a:lnTo>
                  <a:pt x="62525" y="498228"/>
                </a:lnTo>
                <a:lnTo>
                  <a:pt x="82987" y="464078"/>
                </a:lnTo>
                <a:lnTo>
                  <a:pt x="101174" y="429926"/>
                </a:lnTo>
                <a:lnTo>
                  <a:pt x="119364" y="395775"/>
                </a:lnTo>
                <a:lnTo>
                  <a:pt x="133002" y="362763"/>
                </a:lnTo>
                <a:lnTo>
                  <a:pt x="142098" y="327474"/>
                </a:lnTo>
                <a:lnTo>
                  <a:pt x="146643" y="292185"/>
                </a:lnTo>
                <a:lnTo>
                  <a:pt x="146643" y="254619"/>
                </a:lnTo>
                <a:lnTo>
                  <a:pt x="144371" y="215915"/>
                </a:lnTo>
                <a:lnTo>
                  <a:pt x="139824" y="177213"/>
                </a:lnTo>
                <a:lnTo>
                  <a:pt x="134140" y="138506"/>
                </a:lnTo>
                <a:lnTo>
                  <a:pt x="129594" y="99801"/>
                </a:lnTo>
                <a:lnTo>
                  <a:pt x="126181" y="61098"/>
                </a:lnTo>
                <a:lnTo>
                  <a:pt x="127320" y="2467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47BD9C8-6A5B-D344-83C3-B8FC8A18F9EE}"/>
              </a:ext>
            </a:extLst>
          </p:cNvPr>
          <p:cNvSpPr>
            <a:spLocks noGrp="1"/>
          </p:cNvSpPr>
          <p:nvPr>
            <p:ph idx="1"/>
          </p:nvPr>
        </p:nvSpPr>
        <p:spPr>
          <a:xfrm>
            <a:off x="1193799" y="2871982"/>
            <a:ext cx="5721352" cy="3181684"/>
          </a:xfrm>
        </p:spPr>
        <p:txBody>
          <a:bodyPr anchor="t">
            <a:normAutofit lnSpcReduction="10000"/>
          </a:bodyPr>
          <a:lstStyle/>
          <a:p>
            <a:pPr marL="0" indent="0">
              <a:buNone/>
            </a:pPr>
            <a:r>
              <a:rPr lang="en-US" sz="3600" dirty="0">
                <a:solidFill>
                  <a:schemeClr val="tx1"/>
                </a:solidFill>
              </a:rPr>
              <a:t>PROVIDE </a:t>
            </a:r>
            <a:r>
              <a:rPr lang="en-US" sz="3600" b="1" u="sng" dirty="0">
                <a:solidFill>
                  <a:schemeClr val="tx1"/>
                </a:solidFill>
              </a:rPr>
              <a:t>CHEAP</a:t>
            </a:r>
            <a:r>
              <a:rPr lang="en-US" sz="3600" dirty="0">
                <a:solidFill>
                  <a:schemeClr val="tx1"/>
                </a:solidFill>
              </a:rPr>
              <a:t> AND FUN  TRAVEL  TO THE STUDENTS,   AND HELP  THEM </a:t>
            </a:r>
            <a:r>
              <a:rPr lang="en-US" sz="3600" b="1" u="sng" dirty="0">
                <a:solidFill>
                  <a:schemeClr val="tx1"/>
                </a:solidFill>
              </a:rPr>
              <a:t>POOL TAXI’S </a:t>
            </a:r>
          </a:p>
          <a:p>
            <a:pPr marL="0" indent="0">
              <a:buNone/>
            </a:pPr>
            <a:r>
              <a:rPr lang="en-US" sz="3600" dirty="0">
                <a:solidFill>
                  <a:schemeClr val="tx1"/>
                </a:solidFill>
              </a:rPr>
              <a:t>EASILY~!</a:t>
            </a:r>
          </a:p>
          <a:p>
            <a:pPr marL="0" indent="0">
              <a:buNone/>
            </a:pPr>
            <a:endParaRPr lang="en-US" sz="1800" dirty="0">
              <a:solidFill>
                <a:schemeClr val="tx1"/>
              </a:solidFill>
            </a:endParaRPr>
          </a:p>
        </p:txBody>
      </p:sp>
      <p:sp>
        <p:nvSpPr>
          <p:cNvPr id="23" name="Freeform: Shape 22">
            <a:extLst>
              <a:ext uri="{FF2B5EF4-FFF2-40B4-BE49-F238E27FC236}">
                <a16:creationId xmlns:a16="http://schemas.microsoft.com/office/drawing/2014/main" id="{17AA5E11-CD44-443B-9FB7-57A2267CD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49885" y="2263566"/>
            <a:ext cx="4542115" cy="4614473"/>
          </a:xfrm>
          <a:custGeom>
            <a:avLst/>
            <a:gdLst>
              <a:gd name="connsiteX0" fmla="*/ 3017089 w 4542115"/>
              <a:gd name="connsiteY0" fmla="*/ 0 h 4614473"/>
              <a:gd name="connsiteX1" fmla="*/ 3075636 w 4542115"/>
              <a:gd name="connsiteY1" fmla="*/ 5494 h 4614473"/>
              <a:gd name="connsiteX2" fmla="*/ 3132353 w 4542115"/>
              <a:gd name="connsiteY2" fmla="*/ 20154 h 4614473"/>
              <a:gd name="connsiteX3" fmla="*/ 3187242 w 4542115"/>
              <a:gd name="connsiteY3" fmla="*/ 42142 h 4614473"/>
              <a:gd name="connsiteX4" fmla="*/ 3243962 w 4542115"/>
              <a:gd name="connsiteY4" fmla="*/ 69623 h 4614473"/>
              <a:gd name="connsiteX5" fmla="*/ 3297023 w 4542115"/>
              <a:gd name="connsiteY5" fmla="*/ 100772 h 4614473"/>
              <a:gd name="connsiteX6" fmla="*/ 3351911 w 4542115"/>
              <a:gd name="connsiteY6" fmla="*/ 133754 h 4614473"/>
              <a:gd name="connsiteX7" fmla="*/ 3406803 w 4542115"/>
              <a:gd name="connsiteY7" fmla="*/ 163066 h 4614473"/>
              <a:gd name="connsiteX8" fmla="*/ 3461689 w 4542115"/>
              <a:gd name="connsiteY8" fmla="*/ 192379 h 4614473"/>
              <a:gd name="connsiteX9" fmla="*/ 3516579 w 4542115"/>
              <a:gd name="connsiteY9" fmla="*/ 214366 h 4614473"/>
              <a:gd name="connsiteX10" fmla="*/ 3573300 w 4542115"/>
              <a:gd name="connsiteY10" fmla="*/ 229025 h 4614473"/>
              <a:gd name="connsiteX11" fmla="*/ 3630019 w 4542115"/>
              <a:gd name="connsiteY11" fmla="*/ 236355 h 4614473"/>
              <a:gd name="connsiteX12" fmla="*/ 3690397 w 4542115"/>
              <a:gd name="connsiteY12" fmla="*/ 236355 h 4614473"/>
              <a:gd name="connsiteX13" fmla="*/ 3752606 w 4542115"/>
              <a:gd name="connsiteY13" fmla="*/ 232693 h 4614473"/>
              <a:gd name="connsiteX14" fmla="*/ 3814809 w 4542115"/>
              <a:gd name="connsiteY14" fmla="*/ 225361 h 4614473"/>
              <a:gd name="connsiteX15" fmla="*/ 3877020 w 4542115"/>
              <a:gd name="connsiteY15" fmla="*/ 216201 h 4614473"/>
              <a:gd name="connsiteX16" fmla="*/ 3939231 w 4542115"/>
              <a:gd name="connsiteY16" fmla="*/ 208872 h 4614473"/>
              <a:gd name="connsiteX17" fmla="*/ 4001437 w 4542115"/>
              <a:gd name="connsiteY17" fmla="*/ 203373 h 4614473"/>
              <a:gd name="connsiteX18" fmla="*/ 4059986 w 4542115"/>
              <a:gd name="connsiteY18" fmla="*/ 205206 h 4614473"/>
              <a:gd name="connsiteX19" fmla="*/ 4116706 w 4542115"/>
              <a:gd name="connsiteY19" fmla="*/ 212538 h 4614473"/>
              <a:gd name="connsiteX20" fmla="*/ 4171595 w 4542115"/>
              <a:gd name="connsiteY20" fmla="*/ 229025 h 4614473"/>
              <a:gd name="connsiteX21" fmla="*/ 4217336 w 4542115"/>
              <a:gd name="connsiteY21" fmla="*/ 252845 h 4614473"/>
              <a:gd name="connsiteX22" fmla="*/ 4261245 w 4542115"/>
              <a:gd name="connsiteY22" fmla="*/ 283994 h 4614473"/>
              <a:gd name="connsiteX23" fmla="*/ 4299669 w 4542115"/>
              <a:gd name="connsiteY23" fmla="*/ 320637 h 4614473"/>
              <a:gd name="connsiteX24" fmla="*/ 4338095 w 4542115"/>
              <a:gd name="connsiteY24" fmla="*/ 362777 h 4614473"/>
              <a:gd name="connsiteX25" fmla="*/ 4372856 w 4542115"/>
              <a:gd name="connsiteY25" fmla="*/ 406750 h 4614473"/>
              <a:gd name="connsiteX26" fmla="*/ 4407617 w 4542115"/>
              <a:gd name="connsiteY26" fmla="*/ 452556 h 4614473"/>
              <a:gd name="connsiteX27" fmla="*/ 4442381 w 4542115"/>
              <a:gd name="connsiteY27" fmla="*/ 498362 h 4614473"/>
              <a:gd name="connsiteX28" fmla="*/ 4477145 w 4542115"/>
              <a:gd name="connsiteY28" fmla="*/ 542337 h 4614473"/>
              <a:gd name="connsiteX29" fmla="*/ 4513739 w 4542115"/>
              <a:gd name="connsiteY29" fmla="*/ 584477 h 4614473"/>
              <a:gd name="connsiteX30" fmla="*/ 4542115 w 4542115"/>
              <a:gd name="connsiteY30" fmla="*/ 609189 h 4614473"/>
              <a:gd name="connsiteX31" fmla="*/ 4542115 w 4542115"/>
              <a:gd name="connsiteY31" fmla="*/ 4614473 h 4614473"/>
              <a:gd name="connsiteX32" fmla="*/ 664769 w 4542115"/>
              <a:gd name="connsiteY32" fmla="*/ 4614473 h 4614473"/>
              <a:gd name="connsiteX33" fmla="*/ 655016 w 4542115"/>
              <a:gd name="connsiteY33" fmla="*/ 4597035 h 4614473"/>
              <a:gd name="connsiteX34" fmla="*/ 622081 w 4542115"/>
              <a:gd name="connsiteY34" fmla="*/ 4556726 h 4614473"/>
              <a:gd name="connsiteX35" fmla="*/ 585489 w 4542115"/>
              <a:gd name="connsiteY35" fmla="*/ 4514583 h 4614473"/>
              <a:gd name="connsiteX36" fmla="*/ 543408 w 4542115"/>
              <a:gd name="connsiteY36" fmla="*/ 4477940 h 4614473"/>
              <a:gd name="connsiteX37" fmla="*/ 499492 w 4542115"/>
              <a:gd name="connsiteY37" fmla="*/ 4443127 h 4614473"/>
              <a:gd name="connsiteX38" fmla="*/ 451923 w 4542115"/>
              <a:gd name="connsiteY38" fmla="*/ 4408315 h 4614473"/>
              <a:gd name="connsiteX39" fmla="*/ 406186 w 4542115"/>
              <a:gd name="connsiteY39" fmla="*/ 4373502 h 4614473"/>
              <a:gd name="connsiteX40" fmla="*/ 362272 w 4542115"/>
              <a:gd name="connsiteY40" fmla="*/ 4338689 h 4614473"/>
              <a:gd name="connsiteX41" fmla="*/ 320194 w 4542115"/>
              <a:gd name="connsiteY41" fmla="*/ 4300215 h 4614473"/>
              <a:gd name="connsiteX42" fmla="*/ 283597 w 4542115"/>
              <a:gd name="connsiteY42" fmla="*/ 4261739 h 4614473"/>
              <a:gd name="connsiteX43" fmla="*/ 252494 w 4542115"/>
              <a:gd name="connsiteY43" fmla="*/ 4217766 h 4614473"/>
              <a:gd name="connsiteX44" fmla="*/ 228710 w 4542115"/>
              <a:gd name="connsiteY44" fmla="*/ 4171960 h 4614473"/>
              <a:gd name="connsiteX45" fmla="*/ 212241 w 4542115"/>
              <a:gd name="connsiteY45" fmla="*/ 4116996 h 4614473"/>
              <a:gd name="connsiteX46" fmla="*/ 204924 w 4542115"/>
              <a:gd name="connsiteY46" fmla="*/ 4060197 h 4614473"/>
              <a:gd name="connsiteX47" fmla="*/ 203092 w 4542115"/>
              <a:gd name="connsiteY47" fmla="*/ 4001565 h 4614473"/>
              <a:gd name="connsiteX48" fmla="*/ 208585 w 4542115"/>
              <a:gd name="connsiteY48" fmla="*/ 3939271 h 4614473"/>
              <a:gd name="connsiteX49" fmla="*/ 215902 w 4542115"/>
              <a:gd name="connsiteY49" fmla="*/ 3876973 h 4614473"/>
              <a:gd name="connsiteX50" fmla="*/ 225050 w 4542115"/>
              <a:gd name="connsiteY50" fmla="*/ 3814678 h 4614473"/>
              <a:gd name="connsiteX51" fmla="*/ 232369 w 4542115"/>
              <a:gd name="connsiteY51" fmla="*/ 3752380 h 4614473"/>
              <a:gd name="connsiteX52" fmla="*/ 236025 w 4542115"/>
              <a:gd name="connsiteY52" fmla="*/ 3690086 h 4614473"/>
              <a:gd name="connsiteX53" fmla="*/ 236025 w 4542115"/>
              <a:gd name="connsiteY53" fmla="*/ 3629623 h 4614473"/>
              <a:gd name="connsiteX54" fmla="*/ 228710 w 4542115"/>
              <a:gd name="connsiteY54" fmla="*/ 3572826 h 4614473"/>
              <a:gd name="connsiteX55" fmla="*/ 214070 w 4542115"/>
              <a:gd name="connsiteY55" fmla="*/ 3516025 h 4614473"/>
              <a:gd name="connsiteX56" fmla="*/ 192118 w 4542115"/>
              <a:gd name="connsiteY56" fmla="*/ 3462892 h 4614473"/>
              <a:gd name="connsiteX57" fmla="*/ 162841 w 4542115"/>
              <a:gd name="connsiteY57" fmla="*/ 3407926 h 4614473"/>
              <a:gd name="connsiteX58" fmla="*/ 133569 w 4542115"/>
              <a:gd name="connsiteY58" fmla="*/ 3352962 h 4614473"/>
              <a:gd name="connsiteX59" fmla="*/ 100635 w 4542115"/>
              <a:gd name="connsiteY59" fmla="*/ 3297993 h 4614473"/>
              <a:gd name="connsiteX60" fmla="*/ 69528 w 4542115"/>
              <a:gd name="connsiteY60" fmla="*/ 3244856 h 4614473"/>
              <a:gd name="connsiteX61" fmla="*/ 42083 w 4542115"/>
              <a:gd name="connsiteY61" fmla="*/ 3188061 h 4614473"/>
              <a:gd name="connsiteX62" fmla="*/ 20128 w 4542115"/>
              <a:gd name="connsiteY62" fmla="*/ 3133090 h 4614473"/>
              <a:gd name="connsiteX63" fmla="*/ 5491 w 4542115"/>
              <a:gd name="connsiteY63" fmla="*/ 3076291 h 4614473"/>
              <a:gd name="connsiteX64" fmla="*/ 0 w 4542115"/>
              <a:gd name="connsiteY64" fmla="*/ 3017661 h 4614473"/>
              <a:gd name="connsiteX65" fmla="*/ 5491 w 4542115"/>
              <a:gd name="connsiteY65" fmla="*/ 2959031 h 4614473"/>
              <a:gd name="connsiteX66" fmla="*/ 20128 w 4542115"/>
              <a:gd name="connsiteY66" fmla="*/ 2902232 h 4614473"/>
              <a:gd name="connsiteX67" fmla="*/ 42083 w 4542115"/>
              <a:gd name="connsiteY67" fmla="*/ 2847268 h 4614473"/>
              <a:gd name="connsiteX68" fmla="*/ 69528 w 4542115"/>
              <a:gd name="connsiteY68" fmla="*/ 2790469 h 4614473"/>
              <a:gd name="connsiteX69" fmla="*/ 100635 w 4542115"/>
              <a:gd name="connsiteY69" fmla="*/ 2737334 h 4614473"/>
              <a:gd name="connsiteX70" fmla="*/ 133569 w 4542115"/>
              <a:gd name="connsiteY70" fmla="*/ 2682368 h 4614473"/>
              <a:gd name="connsiteX71" fmla="*/ 162841 w 4542115"/>
              <a:gd name="connsiteY71" fmla="*/ 2627399 h 4614473"/>
              <a:gd name="connsiteX72" fmla="*/ 192118 w 4542115"/>
              <a:gd name="connsiteY72" fmla="*/ 2572433 h 4614473"/>
              <a:gd name="connsiteX73" fmla="*/ 214070 w 4542115"/>
              <a:gd name="connsiteY73" fmla="*/ 2519300 h 4614473"/>
              <a:gd name="connsiteX74" fmla="*/ 228710 w 4542115"/>
              <a:gd name="connsiteY74" fmla="*/ 2462501 h 4614473"/>
              <a:gd name="connsiteX75" fmla="*/ 236025 w 4542115"/>
              <a:gd name="connsiteY75" fmla="*/ 2405702 h 4614473"/>
              <a:gd name="connsiteX76" fmla="*/ 236025 w 4542115"/>
              <a:gd name="connsiteY76" fmla="*/ 2345239 h 4614473"/>
              <a:gd name="connsiteX77" fmla="*/ 232369 w 4542115"/>
              <a:gd name="connsiteY77" fmla="*/ 2282943 h 4614473"/>
              <a:gd name="connsiteX78" fmla="*/ 225050 w 4542115"/>
              <a:gd name="connsiteY78" fmla="*/ 2220652 h 4614473"/>
              <a:gd name="connsiteX79" fmla="*/ 215902 w 4542115"/>
              <a:gd name="connsiteY79" fmla="*/ 2158351 h 4614473"/>
              <a:gd name="connsiteX80" fmla="*/ 208585 w 4542115"/>
              <a:gd name="connsiteY80" fmla="*/ 2096056 h 4614473"/>
              <a:gd name="connsiteX81" fmla="*/ 203092 w 4542115"/>
              <a:gd name="connsiteY81" fmla="*/ 2033762 h 4614473"/>
              <a:gd name="connsiteX82" fmla="*/ 204924 w 4542115"/>
              <a:gd name="connsiteY82" fmla="*/ 1975130 h 4614473"/>
              <a:gd name="connsiteX83" fmla="*/ 212241 w 4542115"/>
              <a:gd name="connsiteY83" fmla="*/ 1918331 h 4614473"/>
              <a:gd name="connsiteX84" fmla="*/ 228710 w 4542115"/>
              <a:gd name="connsiteY84" fmla="*/ 1863365 h 4614473"/>
              <a:gd name="connsiteX85" fmla="*/ 252494 w 4542115"/>
              <a:gd name="connsiteY85" fmla="*/ 1817559 h 4614473"/>
              <a:gd name="connsiteX86" fmla="*/ 283597 w 4542115"/>
              <a:gd name="connsiteY86" fmla="*/ 1773588 h 4614473"/>
              <a:gd name="connsiteX87" fmla="*/ 320194 w 4542115"/>
              <a:gd name="connsiteY87" fmla="*/ 1735110 h 4614473"/>
              <a:gd name="connsiteX88" fmla="*/ 362272 w 4542115"/>
              <a:gd name="connsiteY88" fmla="*/ 1696633 h 4614473"/>
              <a:gd name="connsiteX89" fmla="*/ 406186 w 4542115"/>
              <a:gd name="connsiteY89" fmla="*/ 1661821 h 4614473"/>
              <a:gd name="connsiteX90" fmla="*/ 451923 w 4542115"/>
              <a:gd name="connsiteY90" fmla="*/ 1627010 h 4614473"/>
              <a:gd name="connsiteX91" fmla="*/ 499492 w 4542115"/>
              <a:gd name="connsiteY91" fmla="*/ 1592198 h 4614473"/>
              <a:gd name="connsiteX92" fmla="*/ 543408 w 4542115"/>
              <a:gd name="connsiteY92" fmla="*/ 1557383 h 4614473"/>
              <a:gd name="connsiteX93" fmla="*/ 585489 w 4542115"/>
              <a:gd name="connsiteY93" fmla="*/ 1520742 h 4614473"/>
              <a:gd name="connsiteX94" fmla="*/ 622081 w 4542115"/>
              <a:gd name="connsiteY94" fmla="*/ 1478602 h 4614473"/>
              <a:gd name="connsiteX95" fmla="*/ 655016 w 4542115"/>
              <a:gd name="connsiteY95" fmla="*/ 1438290 h 4614473"/>
              <a:gd name="connsiteX96" fmla="*/ 680633 w 4542115"/>
              <a:gd name="connsiteY96" fmla="*/ 1392484 h 4614473"/>
              <a:gd name="connsiteX97" fmla="*/ 702588 w 4542115"/>
              <a:gd name="connsiteY97" fmla="*/ 1343017 h 4614473"/>
              <a:gd name="connsiteX98" fmla="*/ 720885 w 4542115"/>
              <a:gd name="connsiteY98" fmla="*/ 1289879 h 4614473"/>
              <a:gd name="connsiteX99" fmla="*/ 737352 w 4542115"/>
              <a:gd name="connsiteY99" fmla="*/ 1234913 h 4614473"/>
              <a:gd name="connsiteX100" fmla="*/ 751988 w 4542115"/>
              <a:gd name="connsiteY100" fmla="*/ 1179949 h 4614473"/>
              <a:gd name="connsiteX101" fmla="*/ 766625 w 4542115"/>
              <a:gd name="connsiteY101" fmla="*/ 1123148 h 4614473"/>
              <a:gd name="connsiteX102" fmla="*/ 783093 w 4542115"/>
              <a:gd name="connsiteY102" fmla="*/ 1070017 h 4614473"/>
              <a:gd name="connsiteX103" fmla="*/ 801388 w 4542115"/>
              <a:gd name="connsiteY103" fmla="*/ 1016879 h 4614473"/>
              <a:gd name="connsiteX104" fmla="*/ 823342 w 4542115"/>
              <a:gd name="connsiteY104" fmla="*/ 967409 h 4614473"/>
              <a:gd name="connsiteX105" fmla="*/ 850791 w 4542115"/>
              <a:gd name="connsiteY105" fmla="*/ 923437 h 4614473"/>
              <a:gd name="connsiteX106" fmla="*/ 883719 w 4542115"/>
              <a:gd name="connsiteY106" fmla="*/ 883127 h 4614473"/>
              <a:gd name="connsiteX107" fmla="*/ 923974 w 4542115"/>
              <a:gd name="connsiteY107" fmla="*/ 850147 h 4614473"/>
              <a:gd name="connsiteX108" fmla="*/ 967888 w 4542115"/>
              <a:gd name="connsiteY108" fmla="*/ 822667 h 4614473"/>
              <a:gd name="connsiteX109" fmla="*/ 1017286 w 4542115"/>
              <a:gd name="connsiteY109" fmla="*/ 800678 h 4614473"/>
              <a:gd name="connsiteX110" fmla="*/ 1070344 w 4542115"/>
              <a:gd name="connsiteY110" fmla="*/ 782355 h 4614473"/>
              <a:gd name="connsiteX111" fmla="*/ 1123405 w 4542115"/>
              <a:gd name="connsiteY111" fmla="*/ 765865 h 4614473"/>
              <a:gd name="connsiteX112" fmla="*/ 1180122 w 4542115"/>
              <a:gd name="connsiteY112" fmla="*/ 751208 h 4614473"/>
              <a:gd name="connsiteX113" fmla="*/ 1235013 w 4542115"/>
              <a:gd name="connsiteY113" fmla="*/ 736549 h 4614473"/>
              <a:gd name="connsiteX114" fmla="*/ 1289905 w 4542115"/>
              <a:gd name="connsiteY114" fmla="*/ 720059 h 4614473"/>
              <a:gd name="connsiteX115" fmla="*/ 1342961 w 4542115"/>
              <a:gd name="connsiteY115" fmla="*/ 701741 h 4614473"/>
              <a:gd name="connsiteX116" fmla="*/ 1392366 w 4542115"/>
              <a:gd name="connsiteY116" fmla="*/ 679752 h 4614473"/>
              <a:gd name="connsiteX117" fmla="*/ 1438103 w 4542115"/>
              <a:gd name="connsiteY117" fmla="*/ 654104 h 4614473"/>
              <a:gd name="connsiteX118" fmla="*/ 1478355 w 4542115"/>
              <a:gd name="connsiteY118" fmla="*/ 621122 h 4614473"/>
              <a:gd name="connsiteX119" fmla="*/ 1520434 w 4542115"/>
              <a:gd name="connsiteY119" fmla="*/ 584477 h 4614473"/>
              <a:gd name="connsiteX120" fmla="*/ 1557033 w 4542115"/>
              <a:gd name="connsiteY120" fmla="*/ 542337 h 4614473"/>
              <a:gd name="connsiteX121" fmla="*/ 1591797 w 4542115"/>
              <a:gd name="connsiteY121" fmla="*/ 498362 h 4614473"/>
              <a:gd name="connsiteX122" fmla="*/ 1626556 w 4542115"/>
              <a:gd name="connsiteY122" fmla="*/ 452556 h 4614473"/>
              <a:gd name="connsiteX123" fmla="*/ 1661319 w 4542115"/>
              <a:gd name="connsiteY123" fmla="*/ 406750 h 4614473"/>
              <a:gd name="connsiteX124" fmla="*/ 1696081 w 4542115"/>
              <a:gd name="connsiteY124" fmla="*/ 362777 h 4614473"/>
              <a:gd name="connsiteX125" fmla="*/ 1734508 w 4542115"/>
              <a:gd name="connsiteY125" fmla="*/ 320637 h 4614473"/>
              <a:gd name="connsiteX126" fmla="*/ 1772930 w 4542115"/>
              <a:gd name="connsiteY126" fmla="*/ 283994 h 4614473"/>
              <a:gd name="connsiteX127" fmla="*/ 1816841 w 4542115"/>
              <a:gd name="connsiteY127" fmla="*/ 252845 h 4614473"/>
              <a:gd name="connsiteX128" fmla="*/ 1862581 w 4542115"/>
              <a:gd name="connsiteY128" fmla="*/ 229025 h 4614473"/>
              <a:gd name="connsiteX129" fmla="*/ 1917472 w 4542115"/>
              <a:gd name="connsiteY129" fmla="*/ 212538 h 4614473"/>
              <a:gd name="connsiteX130" fmla="*/ 1974191 w 4542115"/>
              <a:gd name="connsiteY130" fmla="*/ 205206 h 4614473"/>
              <a:gd name="connsiteX131" fmla="*/ 2032739 w 4542115"/>
              <a:gd name="connsiteY131" fmla="*/ 203373 h 4614473"/>
              <a:gd name="connsiteX132" fmla="*/ 2094947 w 4542115"/>
              <a:gd name="connsiteY132" fmla="*/ 208872 h 4614473"/>
              <a:gd name="connsiteX133" fmla="*/ 2157153 w 4542115"/>
              <a:gd name="connsiteY133" fmla="*/ 216201 h 4614473"/>
              <a:gd name="connsiteX134" fmla="*/ 2219363 w 4542115"/>
              <a:gd name="connsiteY134" fmla="*/ 225361 h 4614473"/>
              <a:gd name="connsiteX135" fmla="*/ 2281569 w 4542115"/>
              <a:gd name="connsiteY135" fmla="*/ 232693 h 4614473"/>
              <a:gd name="connsiteX136" fmla="*/ 2343775 w 4542115"/>
              <a:gd name="connsiteY136" fmla="*/ 236355 h 4614473"/>
              <a:gd name="connsiteX137" fmla="*/ 2404160 w 4542115"/>
              <a:gd name="connsiteY137" fmla="*/ 236355 h 4614473"/>
              <a:gd name="connsiteX138" fmla="*/ 2460875 w 4542115"/>
              <a:gd name="connsiteY138" fmla="*/ 229025 h 4614473"/>
              <a:gd name="connsiteX139" fmla="*/ 2519423 w 4542115"/>
              <a:gd name="connsiteY139" fmla="*/ 214366 h 4614473"/>
              <a:gd name="connsiteX140" fmla="*/ 2572486 w 4542115"/>
              <a:gd name="connsiteY140" fmla="*/ 192379 h 4614473"/>
              <a:gd name="connsiteX141" fmla="*/ 2627375 w 4542115"/>
              <a:gd name="connsiteY141" fmla="*/ 163066 h 4614473"/>
              <a:gd name="connsiteX142" fmla="*/ 2682261 w 4542115"/>
              <a:gd name="connsiteY142" fmla="*/ 133754 h 4614473"/>
              <a:gd name="connsiteX143" fmla="*/ 2737153 w 4542115"/>
              <a:gd name="connsiteY143" fmla="*/ 100772 h 4614473"/>
              <a:gd name="connsiteX144" fmla="*/ 2790211 w 4542115"/>
              <a:gd name="connsiteY144" fmla="*/ 69623 h 4614473"/>
              <a:gd name="connsiteX145" fmla="*/ 2846931 w 4542115"/>
              <a:gd name="connsiteY145" fmla="*/ 42142 h 4614473"/>
              <a:gd name="connsiteX146" fmla="*/ 2901822 w 4542115"/>
              <a:gd name="connsiteY146" fmla="*/ 20154 h 4614473"/>
              <a:gd name="connsiteX147" fmla="*/ 2958537 w 4542115"/>
              <a:gd name="connsiteY147" fmla="*/ 5494 h 46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542115" h="4614473">
                <a:moveTo>
                  <a:pt x="3017089" y="0"/>
                </a:moveTo>
                <a:lnTo>
                  <a:pt x="3075636" y="5494"/>
                </a:lnTo>
                <a:lnTo>
                  <a:pt x="3132353" y="20154"/>
                </a:lnTo>
                <a:lnTo>
                  <a:pt x="3187242" y="42142"/>
                </a:lnTo>
                <a:lnTo>
                  <a:pt x="3243962" y="69623"/>
                </a:lnTo>
                <a:lnTo>
                  <a:pt x="3297023" y="100772"/>
                </a:lnTo>
                <a:lnTo>
                  <a:pt x="3351911" y="133754"/>
                </a:lnTo>
                <a:lnTo>
                  <a:pt x="3406803" y="163066"/>
                </a:lnTo>
                <a:lnTo>
                  <a:pt x="3461689" y="192379"/>
                </a:lnTo>
                <a:lnTo>
                  <a:pt x="3516579" y="214366"/>
                </a:lnTo>
                <a:lnTo>
                  <a:pt x="3573300" y="229025"/>
                </a:lnTo>
                <a:lnTo>
                  <a:pt x="3630019" y="236355"/>
                </a:lnTo>
                <a:lnTo>
                  <a:pt x="3690397" y="236355"/>
                </a:lnTo>
                <a:lnTo>
                  <a:pt x="3752606" y="232693"/>
                </a:lnTo>
                <a:lnTo>
                  <a:pt x="3814809" y="225361"/>
                </a:lnTo>
                <a:lnTo>
                  <a:pt x="3877020" y="216201"/>
                </a:lnTo>
                <a:lnTo>
                  <a:pt x="3939231" y="208872"/>
                </a:lnTo>
                <a:lnTo>
                  <a:pt x="4001437" y="203373"/>
                </a:lnTo>
                <a:lnTo>
                  <a:pt x="4059986" y="205206"/>
                </a:lnTo>
                <a:lnTo>
                  <a:pt x="4116706" y="212538"/>
                </a:lnTo>
                <a:lnTo>
                  <a:pt x="4171595" y="229025"/>
                </a:lnTo>
                <a:lnTo>
                  <a:pt x="4217336" y="252845"/>
                </a:lnTo>
                <a:lnTo>
                  <a:pt x="4261245" y="283994"/>
                </a:lnTo>
                <a:lnTo>
                  <a:pt x="4299669" y="320637"/>
                </a:lnTo>
                <a:lnTo>
                  <a:pt x="4338095" y="362777"/>
                </a:lnTo>
                <a:lnTo>
                  <a:pt x="4372856" y="406750"/>
                </a:lnTo>
                <a:lnTo>
                  <a:pt x="4407617" y="452556"/>
                </a:lnTo>
                <a:lnTo>
                  <a:pt x="4442381" y="498362"/>
                </a:lnTo>
                <a:lnTo>
                  <a:pt x="4477145" y="542337"/>
                </a:lnTo>
                <a:lnTo>
                  <a:pt x="4513739" y="584477"/>
                </a:lnTo>
                <a:lnTo>
                  <a:pt x="4542115" y="609189"/>
                </a:lnTo>
                <a:lnTo>
                  <a:pt x="4542115" y="4614473"/>
                </a:lnTo>
                <a:lnTo>
                  <a:pt x="664769" y="4614473"/>
                </a:lnTo>
                <a:lnTo>
                  <a:pt x="655016" y="4597035"/>
                </a:lnTo>
                <a:lnTo>
                  <a:pt x="622081" y="4556726"/>
                </a:lnTo>
                <a:lnTo>
                  <a:pt x="585489" y="4514583"/>
                </a:lnTo>
                <a:lnTo>
                  <a:pt x="543408" y="4477940"/>
                </a:lnTo>
                <a:lnTo>
                  <a:pt x="499492" y="4443127"/>
                </a:lnTo>
                <a:lnTo>
                  <a:pt x="451923" y="4408315"/>
                </a:lnTo>
                <a:lnTo>
                  <a:pt x="406186" y="4373502"/>
                </a:lnTo>
                <a:lnTo>
                  <a:pt x="362272" y="4338689"/>
                </a:lnTo>
                <a:lnTo>
                  <a:pt x="320194" y="4300215"/>
                </a:lnTo>
                <a:lnTo>
                  <a:pt x="283597" y="4261739"/>
                </a:lnTo>
                <a:lnTo>
                  <a:pt x="252494" y="4217766"/>
                </a:lnTo>
                <a:lnTo>
                  <a:pt x="228710" y="4171960"/>
                </a:lnTo>
                <a:lnTo>
                  <a:pt x="212241" y="4116996"/>
                </a:lnTo>
                <a:lnTo>
                  <a:pt x="204924" y="4060197"/>
                </a:lnTo>
                <a:lnTo>
                  <a:pt x="203092" y="4001565"/>
                </a:lnTo>
                <a:lnTo>
                  <a:pt x="208585" y="3939271"/>
                </a:lnTo>
                <a:lnTo>
                  <a:pt x="215902" y="3876973"/>
                </a:lnTo>
                <a:lnTo>
                  <a:pt x="225050" y="3814678"/>
                </a:lnTo>
                <a:lnTo>
                  <a:pt x="232369" y="3752380"/>
                </a:lnTo>
                <a:lnTo>
                  <a:pt x="236025" y="3690086"/>
                </a:lnTo>
                <a:lnTo>
                  <a:pt x="236025" y="3629623"/>
                </a:lnTo>
                <a:lnTo>
                  <a:pt x="228710" y="3572826"/>
                </a:lnTo>
                <a:lnTo>
                  <a:pt x="214070" y="3516025"/>
                </a:lnTo>
                <a:lnTo>
                  <a:pt x="192118" y="3462892"/>
                </a:lnTo>
                <a:lnTo>
                  <a:pt x="162841" y="3407926"/>
                </a:lnTo>
                <a:lnTo>
                  <a:pt x="133569" y="3352962"/>
                </a:lnTo>
                <a:lnTo>
                  <a:pt x="100635" y="3297993"/>
                </a:lnTo>
                <a:lnTo>
                  <a:pt x="69528" y="3244856"/>
                </a:lnTo>
                <a:lnTo>
                  <a:pt x="42083" y="3188061"/>
                </a:lnTo>
                <a:lnTo>
                  <a:pt x="20128" y="3133090"/>
                </a:lnTo>
                <a:lnTo>
                  <a:pt x="5491" y="3076291"/>
                </a:lnTo>
                <a:lnTo>
                  <a:pt x="0" y="3017661"/>
                </a:lnTo>
                <a:lnTo>
                  <a:pt x="5491" y="2959031"/>
                </a:lnTo>
                <a:lnTo>
                  <a:pt x="20128" y="2902232"/>
                </a:lnTo>
                <a:lnTo>
                  <a:pt x="42083" y="2847268"/>
                </a:lnTo>
                <a:lnTo>
                  <a:pt x="69528" y="2790469"/>
                </a:lnTo>
                <a:lnTo>
                  <a:pt x="100635" y="2737334"/>
                </a:lnTo>
                <a:lnTo>
                  <a:pt x="133569" y="2682368"/>
                </a:lnTo>
                <a:lnTo>
                  <a:pt x="162841" y="2627399"/>
                </a:lnTo>
                <a:lnTo>
                  <a:pt x="192118" y="2572433"/>
                </a:lnTo>
                <a:lnTo>
                  <a:pt x="214070" y="2519300"/>
                </a:lnTo>
                <a:lnTo>
                  <a:pt x="228710" y="2462501"/>
                </a:lnTo>
                <a:lnTo>
                  <a:pt x="236025" y="2405702"/>
                </a:lnTo>
                <a:lnTo>
                  <a:pt x="236025" y="2345239"/>
                </a:lnTo>
                <a:lnTo>
                  <a:pt x="232369" y="2282943"/>
                </a:lnTo>
                <a:lnTo>
                  <a:pt x="225050" y="2220652"/>
                </a:lnTo>
                <a:lnTo>
                  <a:pt x="215902" y="2158351"/>
                </a:lnTo>
                <a:lnTo>
                  <a:pt x="208585" y="2096056"/>
                </a:lnTo>
                <a:lnTo>
                  <a:pt x="203092" y="2033762"/>
                </a:lnTo>
                <a:lnTo>
                  <a:pt x="204924" y="1975130"/>
                </a:lnTo>
                <a:lnTo>
                  <a:pt x="212241" y="1918331"/>
                </a:lnTo>
                <a:lnTo>
                  <a:pt x="228710" y="1863365"/>
                </a:lnTo>
                <a:lnTo>
                  <a:pt x="252494" y="1817559"/>
                </a:lnTo>
                <a:lnTo>
                  <a:pt x="283597" y="1773588"/>
                </a:lnTo>
                <a:lnTo>
                  <a:pt x="320194" y="1735110"/>
                </a:lnTo>
                <a:lnTo>
                  <a:pt x="362272" y="1696633"/>
                </a:lnTo>
                <a:lnTo>
                  <a:pt x="406186" y="1661821"/>
                </a:lnTo>
                <a:lnTo>
                  <a:pt x="451923" y="1627010"/>
                </a:lnTo>
                <a:lnTo>
                  <a:pt x="499492" y="1592198"/>
                </a:lnTo>
                <a:lnTo>
                  <a:pt x="543408" y="1557383"/>
                </a:lnTo>
                <a:lnTo>
                  <a:pt x="585489" y="1520742"/>
                </a:lnTo>
                <a:lnTo>
                  <a:pt x="622081" y="1478602"/>
                </a:lnTo>
                <a:lnTo>
                  <a:pt x="655016" y="1438290"/>
                </a:lnTo>
                <a:lnTo>
                  <a:pt x="680633" y="1392484"/>
                </a:lnTo>
                <a:lnTo>
                  <a:pt x="702588" y="1343017"/>
                </a:lnTo>
                <a:lnTo>
                  <a:pt x="720885" y="1289879"/>
                </a:lnTo>
                <a:lnTo>
                  <a:pt x="737352" y="1234913"/>
                </a:lnTo>
                <a:lnTo>
                  <a:pt x="751988" y="1179949"/>
                </a:lnTo>
                <a:lnTo>
                  <a:pt x="766625" y="1123148"/>
                </a:lnTo>
                <a:lnTo>
                  <a:pt x="783093" y="1070017"/>
                </a:lnTo>
                <a:lnTo>
                  <a:pt x="801388" y="1016879"/>
                </a:lnTo>
                <a:lnTo>
                  <a:pt x="823342" y="967409"/>
                </a:lnTo>
                <a:lnTo>
                  <a:pt x="850791" y="923437"/>
                </a:lnTo>
                <a:lnTo>
                  <a:pt x="883719" y="883127"/>
                </a:lnTo>
                <a:lnTo>
                  <a:pt x="923974" y="850147"/>
                </a:lnTo>
                <a:lnTo>
                  <a:pt x="967888" y="822667"/>
                </a:lnTo>
                <a:lnTo>
                  <a:pt x="1017286" y="800678"/>
                </a:lnTo>
                <a:lnTo>
                  <a:pt x="1070344" y="782355"/>
                </a:lnTo>
                <a:lnTo>
                  <a:pt x="1123405" y="765865"/>
                </a:lnTo>
                <a:lnTo>
                  <a:pt x="1180122" y="751208"/>
                </a:lnTo>
                <a:lnTo>
                  <a:pt x="1235013" y="736549"/>
                </a:lnTo>
                <a:lnTo>
                  <a:pt x="1289905" y="720059"/>
                </a:lnTo>
                <a:lnTo>
                  <a:pt x="1342961" y="701741"/>
                </a:lnTo>
                <a:lnTo>
                  <a:pt x="1392366" y="679752"/>
                </a:lnTo>
                <a:lnTo>
                  <a:pt x="1438103" y="654104"/>
                </a:lnTo>
                <a:lnTo>
                  <a:pt x="1478355" y="621122"/>
                </a:lnTo>
                <a:lnTo>
                  <a:pt x="1520434" y="584477"/>
                </a:lnTo>
                <a:lnTo>
                  <a:pt x="1557033" y="542337"/>
                </a:lnTo>
                <a:lnTo>
                  <a:pt x="1591797" y="498362"/>
                </a:lnTo>
                <a:lnTo>
                  <a:pt x="1626556" y="452556"/>
                </a:lnTo>
                <a:lnTo>
                  <a:pt x="1661319" y="406750"/>
                </a:lnTo>
                <a:lnTo>
                  <a:pt x="1696081" y="362777"/>
                </a:lnTo>
                <a:lnTo>
                  <a:pt x="1734508" y="320637"/>
                </a:lnTo>
                <a:lnTo>
                  <a:pt x="1772930" y="283994"/>
                </a:lnTo>
                <a:lnTo>
                  <a:pt x="1816841" y="252845"/>
                </a:lnTo>
                <a:lnTo>
                  <a:pt x="1862581" y="229025"/>
                </a:lnTo>
                <a:lnTo>
                  <a:pt x="1917472" y="212538"/>
                </a:lnTo>
                <a:lnTo>
                  <a:pt x="1974191" y="205206"/>
                </a:lnTo>
                <a:lnTo>
                  <a:pt x="2032739" y="203373"/>
                </a:lnTo>
                <a:lnTo>
                  <a:pt x="2094947" y="208872"/>
                </a:lnTo>
                <a:lnTo>
                  <a:pt x="2157153" y="216201"/>
                </a:lnTo>
                <a:lnTo>
                  <a:pt x="2219363" y="225361"/>
                </a:lnTo>
                <a:lnTo>
                  <a:pt x="2281569" y="232693"/>
                </a:lnTo>
                <a:lnTo>
                  <a:pt x="2343775" y="236355"/>
                </a:lnTo>
                <a:lnTo>
                  <a:pt x="2404160" y="236355"/>
                </a:lnTo>
                <a:lnTo>
                  <a:pt x="2460875" y="229025"/>
                </a:lnTo>
                <a:lnTo>
                  <a:pt x="2519423" y="214366"/>
                </a:lnTo>
                <a:lnTo>
                  <a:pt x="2572486" y="192379"/>
                </a:lnTo>
                <a:lnTo>
                  <a:pt x="2627375" y="163066"/>
                </a:lnTo>
                <a:lnTo>
                  <a:pt x="2682261" y="133754"/>
                </a:lnTo>
                <a:lnTo>
                  <a:pt x="2737153" y="100772"/>
                </a:lnTo>
                <a:lnTo>
                  <a:pt x="2790211" y="69623"/>
                </a:lnTo>
                <a:lnTo>
                  <a:pt x="2846931" y="42142"/>
                </a:lnTo>
                <a:lnTo>
                  <a:pt x="2901822" y="20154"/>
                </a:lnTo>
                <a:lnTo>
                  <a:pt x="2958537" y="5494"/>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25" name="Freeform: Shape 24">
            <a:extLst>
              <a:ext uri="{FF2B5EF4-FFF2-40B4-BE49-F238E27FC236}">
                <a16:creationId xmlns:a16="http://schemas.microsoft.com/office/drawing/2014/main" id="{1418EEBA-4D15-4782-81DC-AA2BE05E7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927" y="0"/>
            <a:ext cx="3419856" cy="2381967"/>
          </a:xfrm>
          <a:custGeom>
            <a:avLst/>
            <a:gdLst>
              <a:gd name="connsiteX0" fmla="*/ 139056 w 3419856"/>
              <a:gd name="connsiteY0" fmla="*/ 0 h 2381967"/>
              <a:gd name="connsiteX1" fmla="*/ 3280802 w 3419856"/>
              <a:gd name="connsiteY1" fmla="*/ 0 h 2381967"/>
              <a:gd name="connsiteX2" fmla="*/ 3290236 w 3419856"/>
              <a:gd name="connsiteY2" fmla="*/ 18169 h 2381967"/>
              <a:gd name="connsiteX3" fmla="*/ 3299570 w 3419856"/>
              <a:gd name="connsiteY3" fmla="*/ 49321 h 2381967"/>
              <a:gd name="connsiteX4" fmla="*/ 3303718 w 3419856"/>
              <a:gd name="connsiteY4" fmla="*/ 81512 h 2381967"/>
              <a:gd name="connsiteX5" fmla="*/ 3304755 w 3419856"/>
              <a:gd name="connsiteY5" fmla="*/ 114742 h 2381967"/>
              <a:gd name="connsiteX6" fmla="*/ 3301642 w 3419856"/>
              <a:gd name="connsiteY6" fmla="*/ 150047 h 2381967"/>
              <a:gd name="connsiteX7" fmla="*/ 3297498 w 3419856"/>
              <a:gd name="connsiteY7" fmla="*/ 185353 h 2381967"/>
              <a:gd name="connsiteX8" fmla="*/ 3292312 w 3419856"/>
              <a:gd name="connsiteY8" fmla="*/ 220661 h 2381967"/>
              <a:gd name="connsiteX9" fmla="*/ 3288164 w 3419856"/>
              <a:gd name="connsiteY9" fmla="*/ 255964 h 2381967"/>
              <a:gd name="connsiteX10" fmla="*/ 3286089 w 3419856"/>
              <a:gd name="connsiteY10" fmla="*/ 291271 h 2381967"/>
              <a:gd name="connsiteX11" fmla="*/ 3286089 w 3419856"/>
              <a:gd name="connsiteY11" fmla="*/ 325538 h 2381967"/>
              <a:gd name="connsiteX12" fmla="*/ 3290236 w 3419856"/>
              <a:gd name="connsiteY12" fmla="*/ 357729 h 2381967"/>
              <a:gd name="connsiteX13" fmla="*/ 3298533 w 3419856"/>
              <a:gd name="connsiteY13" fmla="*/ 389919 h 2381967"/>
              <a:gd name="connsiteX14" fmla="*/ 3310976 w 3419856"/>
              <a:gd name="connsiteY14" fmla="*/ 420032 h 2381967"/>
              <a:gd name="connsiteX15" fmla="*/ 3326531 w 3419856"/>
              <a:gd name="connsiteY15" fmla="*/ 451184 h 2381967"/>
              <a:gd name="connsiteX16" fmla="*/ 3344160 w 3419856"/>
              <a:gd name="connsiteY16" fmla="*/ 482338 h 2381967"/>
              <a:gd name="connsiteX17" fmla="*/ 3362823 w 3419856"/>
              <a:gd name="connsiteY17" fmla="*/ 513490 h 2381967"/>
              <a:gd name="connsiteX18" fmla="*/ 3380451 w 3419856"/>
              <a:gd name="connsiteY18" fmla="*/ 543604 h 2381967"/>
              <a:gd name="connsiteX19" fmla="*/ 3396007 w 3419856"/>
              <a:gd name="connsiteY19" fmla="*/ 575795 h 2381967"/>
              <a:gd name="connsiteX20" fmla="*/ 3408449 w 3419856"/>
              <a:gd name="connsiteY20" fmla="*/ 606946 h 2381967"/>
              <a:gd name="connsiteX21" fmla="*/ 3416747 w 3419856"/>
              <a:gd name="connsiteY21" fmla="*/ 639136 h 2381967"/>
              <a:gd name="connsiteX22" fmla="*/ 3419856 w 3419856"/>
              <a:gd name="connsiteY22" fmla="*/ 672365 h 2381967"/>
              <a:gd name="connsiteX23" fmla="*/ 3416747 w 3419856"/>
              <a:gd name="connsiteY23" fmla="*/ 705593 h 2381967"/>
              <a:gd name="connsiteX24" fmla="*/ 3408449 w 3419856"/>
              <a:gd name="connsiteY24" fmla="*/ 737784 h 2381967"/>
              <a:gd name="connsiteX25" fmla="*/ 3396007 w 3419856"/>
              <a:gd name="connsiteY25" fmla="*/ 768938 h 2381967"/>
              <a:gd name="connsiteX26" fmla="*/ 3380451 w 3419856"/>
              <a:gd name="connsiteY26" fmla="*/ 801127 h 2381967"/>
              <a:gd name="connsiteX27" fmla="*/ 3362823 w 3419856"/>
              <a:gd name="connsiteY27" fmla="*/ 831242 h 2381967"/>
              <a:gd name="connsiteX28" fmla="*/ 3344160 w 3419856"/>
              <a:gd name="connsiteY28" fmla="*/ 862396 h 2381967"/>
              <a:gd name="connsiteX29" fmla="*/ 3326531 w 3419856"/>
              <a:gd name="connsiteY29" fmla="*/ 893546 h 2381967"/>
              <a:gd name="connsiteX30" fmla="*/ 3310976 w 3419856"/>
              <a:gd name="connsiteY30" fmla="*/ 924698 h 2381967"/>
              <a:gd name="connsiteX31" fmla="*/ 3298533 w 3419856"/>
              <a:gd name="connsiteY31" fmla="*/ 954811 h 2381967"/>
              <a:gd name="connsiteX32" fmla="*/ 3290236 w 3419856"/>
              <a:gd name="connsiteY32" fmla="*/ 987004 h 2381967"/>
              <a:gd name="connsiteX33" fmla="*/ 3286089 w 3419856"/>
              <a:gd name="connsiteY33" fmla="*/ 1019193 h 2381967"/>
              <a:gd name="connsiteX34" fmla="*/ 3286089 w 3419856"/>
              <a:gd name="connsiteY34" fmla="*/ 1053460 h 2381967"/>
              <a:gd name="connsiteX35" fmla="*/ 3288164 w 3419856"/>
              <a:gd name="connsiteY35" fmla="*/ 1088765 h 2381967"/>
              <a:gd name="connsiteX36" fmla="*/ 3292312 w 3419856"/>
              <a:gd name="connsiteY36" fmla="*/ 1124072 h 2381967"/>
              <a:gd name="connsiteX37" fmla="*/ 3297498 w 3419856"/>
              <a:gd name="connsiteY37" fmla="*/ 1159378 h 2381967"/>
              <a:gd name="connsiteX38" fmla="*/ 3301642 w 3419856"/>
              <a:gd name="connsiteY38" fmla="*/ 1194686 h 2381967"/>
              <a:gd name="connsiteX39" fmla="*/ 3304755 w 3419856"/>
              <a:gd name="connsiteY39" fmla="*/ 1229990 h 2381967"/>
              <a:gd name="connsiteX40" fmla="*/ 3303718 w 3419856"/>
              <a:gd name="connsiteY40" fmla="*/ 1263220 h 2381967"/>
              <a:gd name="connsiteX41" fmla="*/ 3299570 w 3419856"/>
              <a:gd name="connsiteY41" fmla="*/ 1295411 h 2381967"/>
              <a:gd name="connsiteX42" fmla="*/ 3290236 w 3419856"/>
              <a:gd name="connsiteY42" fmla="*/ 1326561 h 2381967"/>
              <a:gd name="connsiteX43" fmla="*/ 3276757 w 3419856"/>
              <a:gd name="connsiteY43" fmla="*/ 1352522 h 2381967"/>
              <a:gd name="connsiteX44" fmla="*/ 3259131 w 3419856"/>
              <a:gd name="connsiteY44" fmla="*/ 1377443 h 2381967"/>
              <a:gd name="connsiteX45" fmla="*/ 3238390 w 3419856"/>
              <a:gd name="connsiteY45" fmla="*/ 1399250 h 2381967"/>
              <a:gd name="connsiteX46" fmla="*/ 3214539 w 3419856"/>
              <a:gd name="connsiteY46" fmla="*/ 1421055 h 2381967"/>
              <a:gd name="connsiteX47" fmla="*/ 3189654 w 3419856"/>
              <a:gd name="connsiteY47" fmla="*/ 1440785 h 2381967"/>
              <a:gd name="connsiteX48" fmla="*/ 3163731 w 3419856"/>
              <a:gd name="connsiteY48" fmla="*/ 1460515 h 2381967"/>
              <a:gd name="connsiteX49" fmla="*/ 3137807 w 3419856"/>
              <a:gd name="connsiteY49" fmla="*/ 1480245 h 2381967"/>
              <a:gd name="connsiteX50" fmla="*/ 3111883 w 3419856"/>
              <a:gd name="connsiteY50" fmla="*/ 1499975 h 2381967"/>
              <a:gd name="connsiteX51" fmla="*/ 3088033 w 3419856"/>
              <a:gd name="connsiteY51" fmla="*/ 1520742 h 2381967"/>
              <a:gd name="connsiteX52" fmla="*/ 3067293 w 3419856"/>
              <a:gd name="connsiteY52" fmla="*/ 1544627 h 2381967"/>
              <a:gd name="connsiteX53" fmla="*/ 3048628 w 3419856"/>
              <a:gd name="connsiteY53" fmla="*/ 1567472 h 2381967"/>
              <a:gd name="connsiteX54" fmla="*/ 3034111 w 3419856"/>
              <a:gd name="connsiteY54" fmla="*/ 1593431 h 2381967"/>
              <a:gd name="connsiteX55" fmla="*/ 3021667 w 3419856"/>
              <a:gd name="connsiteY55" fmla="*/ 1621468 h 2381967"/>
              <a:gd name="connsiteX56" fmla="*/ 3011299 w 3419856"/>
              <a:gd name="connsiteY56" fmla="*/ 1651582 h 2381967"/>
              <a:gd name="connsiteX57" fmla="*/ 3001966 w 3419856"/>
              <a:gd name="connsiteY57" fmla="*/ 1682734 h 2381967"/>
              <a:gd name="connsiteX58" fmla="*/ 2993671 w 3419856"/>
              <a:gd name="connsiteY58" fmla="*/ 1713887 h 2381967"/>
              <a:gd name="connsiteX59" fmla="*/ 2985375 w 3419856"/>
              <a:gd name="connsiteY59" fmla="*/ 1746078 h 2381967"/>
              <a:gd name="connsiteX60" fmla="*/ 2976043 w 3419856"/>
              <a:gd name="connsiteY60" fmla="*/ 1776191 h 2381967"/>
              <a:gd name="connsiteX61" fmla="*/ 2965673 w 3419856"/>
              <a:gd name="connsiteY61" fmla="*/ 1806304 h 2381967"/>
              <a:gd name="connsiteX62" fmla="*/ 2953230 w 3419856"/>
              <a:gd name="connsiteY62" fmla="*/ 1834342 h 2381967"/>
              <a:gd name="connsiteX63" fmla="*/ 2937675 w 3419856"/>
              <a:gd name="connsiteY63" fmla="*/ 1859265 h 2381967"/>
              <a:gd name="connsiteX64" fmla="*/ 2919011 w 3419856"/>
              <a:gd name="connsiteY64" fmla="*/ 1882108 h 2381967"/>
              <a:gd name="connsiteX65" fmla="*/ 2896195 w 3419856"/>
              <a:gd name="connsiteY65" fmla="*/ 1900800 h 2381967"/>
              <a:gd name="connsiteX66" fmla="*/ 2871309 w 3419856"/>
              <a:gd name="connsiteY66" fmla="*/ 1916375 h 2381967"/>
              <a:gd name="connsiteX67" fmla="*/ 2843314 w 3419856"/>
              <a:gd name="connsiteY67" fmla="*/ 1928836 h 2381967"/>
              <a:gd name="connsiteX68" fmla="*/ 2813241 w 3419856"/>
              <a:gd name="connsiteY68" fmla="*/ 1939222 h 2381967"/>
              <a:gd name="connsiteX69" fmla="*/ 2783169 w 3419856"/>
              <a:gd name="connsiteY69" fmla="*/ 1948566 h 2381967"/>
              <a:gd name="connsiteX70" fmla="*/ 2751023 w 3419856"/>
              <a:gd name="connsiteY70" fmla="*/ 1956875 h 2381967"/>
              <a:gd name="connsiteX71" fmla="*/ 2719917 w 3419856"/>
              <a:gd name="connsiteY71" fmla="*/ 1965182 h 2381967"/>
              <a:gd name="connsiteX72" fmla="*/ 2688807 w 3419856"/>
              <a:gd name="connsiteY72" fmla="*/ 1974526 h 2381967"/>
              <a:gd name="connsiteX73" fmla="*/ 2658737 w 3419856"/>
              <a:gd name="connsiteY73" fmla="*/ 1984911 h 2381967"/>
              <a:gd name="connsiteX74" fmla="*/ 2630739 w 3419856"/>
              <a:gd name="connsiteY74" fmla="*/ 1997373 h 2381967"/>
              <a:gd name="connsiteX75" fmla="*/ 2604814 w 3419856"/>
              <a:gd name="connsiteY75" fmla="*/ 2011910 h 2381967"/>
              <a:gd name="connsiteX76" fmla="*/ 2582001 w 3419856"/>
              <a:gd name="connsiteY76" fmla="*/ 2030599 h 2381967"/>
              <a:gd name="connsiteX77" fmla="*/ 2558153 w 3419856"/>
              <a:gd name="connsiteY77" fmla="*/ 2051367 h 2381967"/>
              <a:gd name="connsiteX78" fmla="*/ 2537413 w 3419856"/>
              <a:gd name="connsiteY78" fmla="*/ 2075251 h 2381967"/>
              <a:gd name="connsiteX79" fmla="*/ 2517711 w 3419856"/>
              <a:gd name="connsiteY79" fmla="*/ 2100173 h 2381967"/>
              <a:gd name="connsiteX80" fmla="*/ 2498009 w 3419856"/>
              <a:gd name="connsiteY80" fmla="*/ 2126133 h 2381967"/>
              <a:gd name="connsiteX81" fmla="*/ 2478308 w 3419856"/>
              <a:gd name="connsiteY81" fmla="*/ 2152094 h 2381967"/>
              <a:gd name="connsiteX82" fmla="*/ 2458607 w 3419856"/>
              <a:gd name="connsiteY82" fmla="*/ 2177015 h 2381967"/>
              <a:gd name="connsiteX83" fmla="*/ 2436829 w 3419856"/>
              <a:gd name="connsiteY83" fmla="*/ 2200899 h 2381967"/>
              <a:gd name="connsiteX84" fmla="*/ 2415053 w 3419856"/>
              <a:gd name="connsiteY84" fmla="*/ 2221667 h 2381967"/>
              <a:gd name="connsiteX85" fmla="*/ 2390167 w 3419856"/>
              <a:gd name="connsiteY85" fmla="*/ 2239321 h 2381967"/>
              <a:gd name="connsiteX86" fmla="*/ 2364243 w 3419856"/>
              <a:gd name="connsiteY86" fmla="*/ 2252820 h 2381967"/>
              <a:gd name="connsiteX87" fmla="*/ 2333135 w 3419856"/>
              <a:gd name="connsiteY87" fmla="*/ 2262165 h 2381967"/>
              <a:gd name="connsiteX88" fmla="*/ 2300989 w 3419856"/>
              <a:gd name="connsiteY88" fmla="*/ 2266320 h 2381967"/>
              <a:gd name="connsiteX89" fmla="*/ 2267807 w 3419856"/>
              <a:gd name="connsiteY89" fmla="*/ 2267357 h 2381967"/>
              <a:gd name="connsiteX90" fmla="*/ 2232551 w 3419856"/>
              <a:gd name="connsiteY90" fmla="*/ 2264241 h 2381967"/>
              <a:gd name="connsiteX91" fmla="*/ 2197294 w 3419856"/>
              <a:gd name="connsiteY91" fmla="*/ 2260090 h 2381967"/>
              <a:gd name="connsiteX92" fmla="*/ 2162036 w 3419856"/>
              <a:gd name="connsiteY92" fmla="*/ 2254895 h 2381967"/>
              <a:gd name="connsiteX93" fmla="*/ 2126782 w 3419856"/>
              <a:gd name="connsiteY93" fmla="*/ 2250744 h 2381967"/>
              <a:gd name="connsiteX94" fmla="*/ 2091526 w 3419856"/>
              <a:gd name="connsiteY94" fmla="*/ 2248666 h 2381967"/>
              <a:gd name="connsiteX95" fmla="*/ 2057307 w 3419856"/>
              <a:gd name="connsiteY95" fmla="*/ 2248666 h 2381967"/>
              <a:gd name="connsiteX96" fmla="*/ 2025161 w 3419856"/>
              <a:gd name="connsiteY96" fmla="*/ 2252820 h 2381967"/>
              <a:gd name="connsiteX97" fmla="*/ 1993014 w 3419856"/>
              <a:gd name="connsiteY97" fmla="*/ 2261127 h 2381967"/>
              <a:gd name="connsiteX98" fmla="*/ 1961906 w 3419856"/>
              <a:gd name="connsiteY98" fmla="*/ 2273588 h 2381967"/>
              <a:gd name="connsiteX99" fmla="*/ 1930799 w 3419856"/>
              <a:gd name="connsiteY99" fmla="*/ 2290201 h 2381967"/>
              <a:gd name="connsiteX100" fmla="*/ 1899689 w 3419856"/>
              <a:gd name="connsiteY100" fmla="*/ 2306817 h 2381967"/>
              <a:gd name="connsiteX101" fmla="*/ 1868581 w 3419856"/>
              <a:gd name="connsiteY101" fmla="*/ 2325506 h 2381967"/>
              <a:gd name="connsiteX102" fmla="*/ 1838509 w 3419856"/>
              <a:gd name="connsiteY102" fmla="*/ 2343160 h 2381967"/>
              <a:gd name="connsiteX103" fmla="*/ 1806363 w 3419856"/>
              <a:gd name="connsiteY103" fmla="*/ 2358737 h 2381967"/>
              <a:gd name="connsiteX104" fmla="*/ 1775255 w 3419856"/>
              <a:gd name="connsiteY104" fmla="*/ 2371199 h 2381967"/>
              <a:gd name="connsiteX105" fmla="*/ 1743111 w 3419856"/>
              <a:gd name="connsiteY105" fmla="*/ 2379506 h 2381967"/>
              <a:gd name="connsiteX106" fmla="*/ 1716882 w 3419856"/>
              <a:gd name="connsiteY106" fmla="*/ 2381967 h 2381967"/>
              <a:gd name="connsiteX107" fmla="*/ 1702975 w 3419856"/>
              <a:gd name="connsiteY107" fmla="*/ 2381967 h 2381967"/>
              <a:gd name="connsiteX108" fmla="*/ 1676745 w 3419856"/>
              <a:gd name="connsiteY108" fmla="*/ 2379506 h 2381967"/>
              <a:gd name="connsiteX109" fmla="*/ 1644602 w 3419856"/>
              <a:gd name="connsiteY109" fmla="*/ 2371199 h 2381967"/>
              <a:gd name="connsiteX110" fmla="*/ 1613493 w 3419856"/>
              <a:gd name="connsiteY110" fmla="*/ 2358737 h 2381967"/>
              <a:gd name="connsiteX111" fmla="*/ 1581347 w 3419856"/>
              <a:gd name="connsiteY111" fmla="*/ 2343160 h 2381967"/>
              <a:gd name="connsiteX112" fmla="*/ 1551276 w 3419856"/>
              <a:gd name="connsiteY112" fmla="*/ 2325506 h 2381967"/>
              <a:gd name="connsiteX113" fmla="*/ 1520167 w 3419856"/>
              <a:gd name="connsiteY113" fmla="*/ 2306817 h 2381967"/>
              <a:gd name="connsiteX114" fmla="*/ 1489060 w 3419856"/>
              <a:gd name="connsiteY114" fmla="*/ 2290201 h 2381967"/>
              <a:gd name="connsiteX115" fmla="*/ 1457952 w 3419856"/>
              <a:gd name="connsiteY115" fmla="*/ 2273588 h 2381967"/>
              <a:gd name="connsiteX116" fmla="*/ 1427878 w 3419856"/>
              <a:gd name="connsiteY116" fmla="*/ 2261127 h 2381967"/>
              <a:gd name="connsiteX117" fmla="*/ 1394696 w 3419856"/>
              <a:gd name="connsiteY117" fmla="*/ 2252820 h 2381967"/>
              <a:gd name="connsiteX118" fmla="*/ 1362553 w 3419856"/>
              <a:gd name="connsiteY118" fmla="*/ 2248666 h 2381967"/>
              <a:gd name="connsiteX119" fmla="*/ 1328331 w 3419856"/>
              <a:gd name="connsiteY119" fmla="*/ 2248666 h 2381967"/>
              <a:gd name="connsiteX120" fmla="*/ 1293075 w 3419856"/>
              <a:gd name="connsiteY120" fmla="*/ 2250744 h 2381967"/>
              <a:gd name="connsiteX121" fmla="*/ 1257820 w 3419856"/>
              <a:gd name="connsiteY121" fmla="*/ 2254895 h 2381967"/>
              <a:gd name="connsiteX122" fmla="*/ 1222563 w 3419856"/>
              <a:gd name="connsiteY122" fmla="*/ 2260090 h 2381967"/>
              <a:gd name="connsiteX123" fmla="*/ 1187307 w 3419856"/>
              <a:gd name="connsiteY123" fmla="*/ 2264241 h 2381967"/>
              <a:gd name="connsiteX124" fmla="*/ 1152051 w 3419856"/>
              <a:gd name="connsiteY124" fmla="*/ 2267357 h 2381967"/>
              <a:gd name="connsiteX125" fmla="*/ 1118869 w 3419856"/>
              <a:gd name="connsiteY125" fmla="*/ 2266320 h 2381967"/>
              <a:gd name="connsiteX126" fmla="*/ 1086724 w 3419856"/>
              <a:gd name="connsiteY126" fmla="*/ 2262165 h 2381967"/>
              <a:gd name="connsiteX127" fmla="*/ 1055614 w 3419856"/>
              <a:gd name="connsiteY127" fmla="*/ 2252820 h 2381967"/>
              <a:gd name="connsiteX128" fmla="*/ 1029692 w 3419856"/>
              <a:gd name="connsiteY128" fmla="*/ 2239321 h 2381967"/>
              <a:gd name="connsiteX129" fmla="*/ 1004805 w 3419856"/>
              <a:gd name="connsiteY129" fmla="*/ 2221667 h 2381967"/>
              <a:gd name="connsiteX130" fmla="*/ 983029 w 3419856"/>
              <a:gd name="connsiteY130" fmla="*/ 2200899 h 2381967"/>
              <a:gd name="connsiteX131" fmla="*/ 961251 w 3419856"/>
              <a:gd name="connsiteY131" fmla="*/ 2177015 h 2381967"/>
              <a:gd name="connsiteX132" fmla="*/ 941550 w 3419856"/>
              <a:gd name="connsiteY132" fmla="*/ 2152094 h 2381967"/>
              <a:gd name="connsiteX133" fmla="*/ 921848 w 3419856"/>
              <a:gd name="connsiteY133" fmla="*/ 2126133 h 2381967"/>
              <a:gd name="connsiteX134" fmla="*/ 902148 w 3419856"/>
              <a:gd name="connsiteY134" fmla="*/ 2100173 h 2381967"/>
              <a:gd name="connsiteX135" fmla="*/ 882446 w 3419856"/>
              <a:gd name="connsiteY135" fmla="*/ 2075251 h 2381967"/>
              <a:gd name="connsiteX136" fmla="*/ 861703 w 3419856"/>
              <a:gd name="connsiteY136" fmla="*/ 2051367 h 2381967"/>
              <a:gd name="connsiteX137" fmla="*/ 837855 w 3419856"/>
              <a:gd name="connsiteY137" fmla="*/ 2030599 h 2381967"/>
              <a:gd name="connsiteX138" fmla="*/ 815042 w 3419856"/>
              <a:gd name="connsiteY138" fmla="*/ 2011910 h 2381967"/>
              <a:gd name="connsiteX139" fmla="*/ 789121 w 3419856"/>
              <a:gd name="connsiteY139" fmla="*/ 1997373 h 2381967"/>
              <a:gd name="connsiteX140" fmla="*/ 761121 w 3419856"/>
              <a:gd name="connsiteY140" fmla="*/ 1984911 h 2381967"/>
              <a:gd name="connsiteX141" fmla="*/ 731051 w 3419856"/>
              <a:gd name="connsiteY141" fmla="*/ 1974526 h 2381967"/>
              <a:gd name="connsiteX142" fmla="*/ 699942 w 3419856"/>
              <a:gd name="connsiteY142" fmla="*/ 1965182 h 2381967"/>
              <a:gd name="connsiteX143" fmla="*/ 668832 w 3419856"/>
              <a:gd name="connsiteY143" fmla="*/ 1956875 h 2381967"/>
              <a:gd name="connsiteX144" fmla="*/ 636688 w 3419856"/>
              <a:gd name="connsiteY144" fmla="*/ 1948566 h 2381967"/>
              <a:gd name="connsiteX145" fmla="*/ 606616 w 3419856"/>
              <a:gd name="connsiteY145" fmla="*/ 1939222 h 2381967"/>
              <a:gd name="connsiteX146" fmla="*/ 576545 w 3419856"/>
              <a:gd name="connsiteY146" fmla="*/ 1928836 h 2381967"/>
              <a:gd name="connsiteX147" fmla="*/ 548549 w 3419856"/>
              <a:gd name="connsiteY147" fmla="*/ 1916375 h 2381967"/>
              <a:gd name="connsiteX148" fmla="*/ 523661 w 3419856"/>
              <a:gd name="connsiteY148" fmla="*/ 1900800 h 2381967"/>
              <a:gd name="connsiteX149" fmla="*/ 500847 w 3419856"/>
              <a:gd name="connsiteY149" fmla="*/ 1882108 h 2381967"/>
              <a:gd name="connsiteX150" fmla="*/ 482184 w 3419856"/>
              <a:gd name="connsiteY150" fmla="*/ 1859265 h 2381967"/>
              <a:gd name="connsiteX151" fmla="*/ 466628 w 3419856"/>
              <a:gd name="connsiteY151" fmla="*/ 1834342 h 2381967"/>
              <a:gd name="connsiteX152" fmla="*/ 454185 w 3419856"/>
              <a:gd name="connsiteY152" fmla="*/ 1806304 h 2381967"/>
              <a:gd name="connsiteX153" fmla="*/ 443817 w 3419856"/>
              <a:gd name="connsiteY153" fmla="*/ 1776191 h 2381967"/>
              <a:gd name="connsiteX154" fmla="*/ 434483 w 3419856"/>
              <a:gd name="connsiteY154" fmla="*/ 1746078 h 2381967"/>
              <a:gd name="connsiteX155" fmla="*/ 426188 w 3419856"/>
              <a:gd name="connsiteY155" fmla="*/ 1713887 h 2381967"/>
              <a:gd name="connsiteX156" fmla="*/ 417893 w 3419856"/>
              <a:gd name="connsiteY156" fmla="*/ 1682734 h 2381967"/>
              <a:gd name="connsiteX157" fmla="*/ 408561 w 3419856"/>
              <a:gd name="connsiteY157" fmla="*/ 1651582 h 2381967"/>
              <a:gd name="connsiteX158" fmla="*/ 398191 w 3419856"/>
              <a:gd name="connsiteY158" fmla="*/ 1621468 h 2381967"/>
              <a:gd name="connsiteX159" fmla="*/ 385747 w 3419856"/>
              <a:gd name="connsiteY159" fmla="*/ 1593431 h 2381967"/>
              <a:gd name="connsiteX160" fmla="*/ 371229 w 3419856"/>
              <a:gd name="connsiteY160" fmla="*/ 1567472 h 2381967"/>
              <a:gd name="connsiteX161" fmla="*/ 352563 w 3419856"/>
              <a:gd name="connsiteY161" fmla="*/ 1544627 h 2381967"/>
              <a:gd name="connsiteX162" fmla="*/ 331825 w 3419856"/>
              <a:gd name="connsiteY162" fmla="*/ 1520742 h 2381967"/>
              <a:gd name="connsiteX163" fmla="*/ 307976 w 3419856"/>
              <a:gd name="connsiteY163" fmla="*/ 1499975 h 2381967"/>
              <a:gd name="connsiteX164" fmla="*/ 283086 w 3419856"/>
              <a:gd name="connsiteY164" fmla="*/ 1480245 h 2381967"/>
              <a:gd name="connsiteX165" fmla="*/ 256126 w 3419856"/>
              <a:gd name="connsiteY165" fmla="*/ 1460515 h 2381967"/>
              <a:gd name="connsiteX166" fmla="*/ 230205 w 3419856"/>
              <a:gd name="connsiteY166" fmla="*/ 1440785 h 2381967"/>
              <a:gd name="connsiteX167" fmla="*/ 205317 w 3419856"/>
              <a:gd name="connsiteY167" fmla="*/ 1421055 h 2381967"/>
              <a:gd name="connsiteX168" fmla="*/ 181469 w 3419856"/>
              <a:gd name="connsiteY168" fmla="*/ 1399250 h 2381967"/>
              <a:gd name="connsiteX169" fmla="*/ 160728 w 3419856"/>
              <a:gd name="connsiteY169" fmla="*/ 1377443 h 2381967"/>
              <a:gd name="connsiteX170" fmla="*/ 143101 w 3419856"/>
              <a:gd name="connsiteY170" fmla="*/ 1352522 h 2381967"/>
              <a:gd name="connsiteX171" fmla="*/ 129621 w 3419856"/>
              <a:gd name="connsiteY171" fmla="*/ 1326561 h 2381967"/>
              <a:gd name="connsiteX172" fmla="*/ 120288 w 3419856"/>
              <a:gd name="connsiteY172" fmla="*/ 1295411 h 2381967"/>
              <a:gd name="connsiteX173" fmla="*/ 116141 w 3419856"/>
              <a:gd name="connsiteY173" fmla="*/ 1263220 h 2381967"/>
              <a:gd name="connsiteX174" fmla="*/ 115102 w 3419856"/>
              <a:gd name="connsiteY174" fmla="*/ 1229990 h 2381967"/>
              <a:gd name="connsiteX175" fmla="*/ 118215 w 3419856"/>
              <a:gd name="connsiteY175" fmla="*/ 1194686 h 2381967"/>
              <a:gd name="connsiteX176" fmla="*/ 122362 w 3419856"/>
              <a:gd name="connsiteY176" fmla="*/ 1159378 h 2381967"/>
              <a:gd name="connsiteX177" fmla="*/ 127547 w 3419856"/>
              <a:gd name="connsiteY177" fmla="*/ 1124072 h 2381967"/>
              <a:gd name="connsiteX178" fmla="*/ 131695 w 3419856"/>
              <a:gd name="connsiteY178" fmla="*/ 1088765 h 2381967"/>
              <a:gd name="connsiteX179" fmla="*/ 133767 w 3419856"/>
              <a:gd name="connsiteY179" fmla="*/ 1053460 h 2381967"/>
              <a:gd name="connsiteX180" fmla="*/ 133767 w 3419856"/>
              <a:gd name="connsiteY180" fmla="*/ 1019193 h 2381967"/>
              <a:gd name="connsiteX181" fmla="*/ 129621 w 3419856"/>
              <a:gd name="connsiteY181" fmla="*/ 987004 h 2381967"/>
              <a:gd name="connsiteX182" fmla="*/ 121324 w 3419856"/>
              <a:gd name="connsiteY182" fmla="*/ 954811 h 2381967"/>
              <a:gd name="connsiteX183" fmla="*/ 108883 w 3419856"/>
              <a:gd name="connsiteY183" fmla="*/ 924698 h 2381967"/>
              <a:gd name="connsiteX184" fmla="*/ 92290 w 3419856"/>
              <a:gd name="connsiteY184" fmla="*/ 893546 h 2381967"/>
              <a:gd name="connsiteX185" fmla="*/ 75700 w 3419856"/>
              <a:gd name="connsiteY185" fmla="*/ 862396 h 2381967"/>
              <a:gd name="connsiteX186" fmla="*/ 57035 w 3419856"/>
              <a:gd name="connsiteY186" fmla="*/ 831242 h 2381967"/>
              <a:gd name="connsiteX187" fmla="*/ 39405 w 3419856"/>
              <a:gd name="connsiteY187" fmla="*/ 801127 h 2381967"/>
              <a:gd name="connsiteX188" fmla="*/ 23851 w 3419856"/>
              <a:gd name="connsiteY188" fmla="*/ 768938 h 2381967"/>
              <a:gd name="connsiteX189" fmla="*/ 11407 w 3419856"/>
              <a:gd name="connsiteY189" fmla="*/ 737784 h 2381967"/>
              <a:gd name="connsiteX190" fmla="*/ 3112 w 3419856"/>
              <a:gd name="connsiteY190" fmla="*/ 705593 h 2381967"/>
              <a:gd name="connsiteX191" fmla="*/ 0 w 3419856"/>
              <a:gd name="connsiteY191" fmla="*/ 672365 h 2381967"/>
              <a:gd name="connsiteX192" fmla="*/ 3112 w 3419856"/>
              <a:gd name="connsiteY192" fmla="*/ 639136 h 2381967"/>
              <a:gd name="connsiteX193" fmla="*/ 11407 w 3419856"/>
              <a:gd name="connsiteY193" fmla="*/ 606946 h 2381967"/>
              <a:gd name="connsiteX194" fmla="*/ 23851 w 3419856"/>
              <a:gd name="connsiteY194" fmla="*/ 575795 h 2381967"/>
              <a:gd name="connsiteX195" fmla="*/ 39405 w 3419856"/>
              <a:gd name="connsiteY195" fmla="*/ 543604 h 2381967"/>
              <a:gd name="connsiteX196" fmla="*/ 57035 w 3419856"/>
              <a:gd name="connsiteY196" fmla="*/ 513490 h 2381967"/>
              <a:gd name="connsiteX197" fmla="*/ 75700 w 3419856"/>
              <a:gd name="connsiteY197" fmla="*/ 482338 h 2381967"/>
              <a:gd name="connsiteX198" fmla="*/ 92290 w 3419856"/>
              <a:gd name="connsiteY198" fmla="*/ 451184 h 2381967"/>
              <a:gd name="connsiteX199" fmla="*/ 108883 w 3419856"/>
              <a:gd name="connsiteY199" fmla="*/ 420032 h 2381967"/>
              <a:gd name="connsiteX200" fmla="*/ 121324 w 3419856"/>
              <a:gd name="connsiteY200" fmla="*/ 389919 h 2381967"/>
              <a:gd name="connsiteX201" fmla="*/ 129621 w 3419856"/>
              <a:gd name="connsiteY201" fmla="*/ 357729 h 2381967"/>
              <a:gd name="connsiteX202" fmla="*/ 133767 w 3419856"/>
              <a:gd name="connsiteY202" fmla="*/ 325538 h 2381967"/>
              <a:gd name="connsiteX203" fmla="*/ 133767 w 3419856"/>
              <a:gd name="connsiteY203" fmla="*/ 291271 h 2381967"/>
              <a:gd name="connsiteX204" fmla="*/ 131695 w 3419856"/>
              <a:gd name="connsiteY204" fmla="*/ 255964 h 2381967"/>
              <a:gd name="connsiteX205" fmla="*/ 127547 w 3419856"/>
              <a:gd name="connsiteY205" fmla="*/ 220661 h 2381967"/>
              <a:gd name="connsiteX206" fmla="*/ 122362 w 3419856"/>
              <a:gd name="connsiteY206" fmla="*/ 185353 h 2381967"/>
              <a:gd name="connsiteX207" fmla="*/ 118215 w 3419856"/>
              <a:gd name="connsiteY207" fmla="*/ 150047 h 2381967"/>
              <a:gd name="connsiteX208" fmla="*/ 115102 w 3419856"/>
              <a:gd name="connsiteY208" fmla="*/ 114742 h 2381967"/>
              <a:gd name="connsiteX209" fmla="*/ 116141 w 3419856"/>
              <a:gd name="connsiteY209" fmla="*/ 81512 h 2381967"/>
              <a:gd name="connsiteX210" fmla="*/ 120288 w 3419856"/>
              <a:gd name="connsiteY210" fmla="*/ 49321 h 2381967"/>
              <a:gd name="connsiteX211" fmla="*/ 129621 w 3419856"/>
              <a:gd name="connsiteY211" fmla="*/ 18169 h 238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419856" h="2381967">
                <a:moveTo>
                  <a:pt x="139056" y="0"/>
                </a:moveTo>
                <a:lnTo>
                  <a:pt x="3280802" y="0"/>
                </a:lnTo>
                <a:lnTo>
                  <a:pt x="3290236" y="18169"/>
                </a:lnTo>
                <a:lnTo>
                  <a:pt x="3299570" y="49321"/>
                </a:lnTo>
                <a:lnTo>
                  <a:pt x="3303718" y="81512"/>
                </a:lnTo>
                <a:lnTo>
                  <a:pt x="3304755" y="114742"/>
                </a:lnTo>
                <a:lnTo>
                  <a:pt x="3301642" y="150047"/>
                </a:lnTo>
                <a:lnTo>
                  <a:pt x="3297498" y="185353"/>
                </a:lnTo>
                <a:lnTo>
                  <a:pt x="3292312" y="220661"/>
                </a:lnTo>
                <a:lnTo>
                  <a:pt x="3288164" y="255964"/>
                </a:lnTo>
                <a:lnTo>
                  <a:pt x="3286089" y="291271"/>
                </a:lnTo>
                <a:lnTo>
                  <a:pt x="3286089" y="325538"/>
                </a:lnTo>
                <a:lnTo>
                  <a:pt x="3290236" y="357729"/>
                </a:lnTo>
                <a:lnTo>
                  <a:pt x="3298533" y="389919"/>
                </a:lnTo>
                <a:lnTo>
                  <a:pt x="3310976" y="420032"/>
                </a:lnTo>
                <a:lnTo>
                  <a:pt x="3326531" y="451184"/>
                </a:lnTo>
                <a:lnTo>
                  <a:pt x="3344160" y="482338"/>
                </a:lnTo>
                <a:lnTo>
                  <a:pt x="3362823" y="513490"/>
                </a:lnTo>
                <a:lnTo>
                  <a:pt x="3380451" y="543604"/>
                </a:lnTo>
                <a:lnTo>
                  <a:pt x="3396007" y="575795"/>
                </a:lnTo>
                <a:lnTo>
                  <a:pt x="3408449" y="606946"/>
                </a:lnTo>
                <a:lnTo>
                  <a:pt x="3416747" y="639136"/>
                </a:lnTo>
                <a:lnTo>
                  <a:pt x="3419856" y="672365"/>
                </a:lnTo>
                <a:lnTo>
                  <a:pt x="3416747" y="705593"/>
                </a:lnTo>
                <a:lnTo>
                  <a:pt x="3408449" y="737784"/>
                </a:lnTo>
                <a:lnTo>
                  <a:pt x="3396007" y="768938"/>
                </a:lnTo>
                <a:lnTo>
                  <a:pt x="3380451" y="801127"/>
                </a:lnTo>
                <a:lnTo>
                  <a:pt x="3362823" y="831242"/>
                </a:lnTo>
                <a:lnTo>
                  <a:pt x="3344160" y="862396"/>
                </a:lnTo>
                <a:lnTo>
                  <a:pt x="3326531" y="893546"/>
                </a:lnTo>
                <a:lnTo>
                  <a:pt x="3310976" y="924698"/>
                </a:lnTo>
                <a:lnTo>
                  <a:pt x="3298533" y="954811"/>
                </a:lnTo>
                <a:lnTo>
                  <a:pt x="3290236" y="987004"/>
                </a:lnTo>
                <a:lnTo>
                  <a:pt x="3286089" y="1019193"/>
                </a:lnTo>
                <a:lnTo>
                  <a:pt x="3286089" y="1053460"/>
                </a:lnTo>
                <a:lnTo>
                  <a:pt x="3288164" y="1088765"/>
                </a:lnTo>
                <a:lnTo>
                  <a:pt x="3292312" y="1124072"/>
                </a:lnTo>
                <a:lnTo>
                  <a:pt x="3297498" y="1159378"/>
                </a:lnTo>
                <a:lnTo>
                  <a:pt x="3301642" y="1194686"/>
                </a:lnTo>
                <a:lnTo>
                  <a:pt x="3304755" y="1229990"/>
                </a:lnTo>
                <a:lnTo>
                  <a:pt x="3303718" y="1263220"/>
                </a:lnTo>
                <a:lnTo>
                  <a:pt x="3299570" y="1295411"/>
                </a:lnTo>
                <a:lnTo>
                  <a:pt x="3290236" y="1326561"/>
                </a:lnTo>
                <a:lnTo>
                  <a:pt x="3276757" y="1352522"/>
                </a:lnTo>
                <a:lnTo>
                  <a:pt x="3259131" y="1377443"/>
                </a:lnTo>
                <a:lnTo>
                  <a:pt x="3238390" y="1399250"/>
                </a:lnTo>
                <a:lnTo>
                  <a:pt x="3214539" y="1421055"/>
                </a:lnTo>
                <a:lnTo>
                  <a:pt x="3189654" y="1440785"/>
                </a:lnTo>
                <a:lnTo>
                  <a:pt x="3163731" y="1460515"/>
                </a:lnTo>
                <a:lnTo>
                  <a:pt x="3137807" y="1480245"/>
                </a:lnTo>
                <a:lnTo>
                  <a:pt x="3111883" y="1499975"/>
                </a:lnTo>
                <a:lnTo>
                  <a:pt x="3088033" y="1520742"/>
                </a:lnTo>
                <a:lnTo>
                  <a:pt x="3067293" y="1544627"/>
                </a:lnTo>
                <a:lnTo>
                  <a:pt x="3048628" y="1567472"/>
                </a:lnTo>
                <a:lnTo>
                  <a:pt x="3034111" y="1593431"/>
                </a:lnTo>
                <a:lnTo>
                  <a:pt x="3021667" y="1621468"/>
                </a:lnTo>
                <a:lnTo>
                  <a:pt x="3011299" y="1651582"/>
                </a:lnTo>
                <a:lnTo>
                  <a:pt x="3001966" y="1682734"/>
                </a:lnTo>
                <a:lnTo>
                  <a:pt x="2993671" y="1713887"/>
                </a:lnTo>
                <a:lnTo>
                  <a:pt x="2985375" y="1746078"/>
                </a:lnTo>
                <a:lnTo>
                  <a:pt x="2976043" y="1776191"/>
                </a:lnTo>
                <a:lnTo>
                  <a:pt x="2965673" y="1806304"/>
                </a:lnTo>
                <a:lnTo>
                  <a:pt x="2953230" y="1834342"/>
                </a:lnTo>
                <a:lnTo>
                  <a:pt x="2937675" y="1859265"/>
                </a:lnTo>
                <a:lnTo>
                  <a:pt x="2919011" y="1882108"/>
                </a:lnTo>
                <a:lnTo>
                  <a:pt x="2896195" y="1900800"/>
                </a:lnTo>
                <a:lnTo>
                  <a:pt x="2871309" y="1916375"/>
                </a:lnTo>
                <a:lnTo>
                  <a:pt x="2843314" y="1928836"/>
                </a:lnTo>
                <a:lnTo>
                  <a:pt x="2813241" y="1939222"/>
                </a:lnTo>
                <a:lnTo>
                  <a:pt x="2783169" y="1948566"/>
                </a:lnTo>
                <a:lnTo>
                  <a:pt x="2751023" y="1956875"/>
                </a:lnTo>
                <a:lnTo>
                  <a:pt x="2719917" y="1965182"/>
                </a:lnTo>
                <a:lnTo>
                  <a:pt x="2688807" y="1974526"/>
                </a:lnTo>
                <a:lnTo>
                  <a:pt x="2658737" y="1984911"/>
                </a:lnTo>
                <a:lnTo>
                  <a:pt x="2630739" y="1997373"/>
                </a:lnTo>
                <a:lnTo>
                  <a:pt x="2604814" y="2011910"/>
                </a:lnTo>
                <a:lnTo>
                  <a:pt x="2582001" y="2030599"/>
                </a:lnTo>
                <a:lnTo>
                  <a:pt x="2558153" y="2051367"/>
                </a:lnTo>
                <a:lnTo>
                  <a:pt x="2537413" y="2075251"/>
                </a:lnTo>
                <a:lnTo>
                  <a:pt x="2517711" y="2100173"/>
                </a:lnTo>
                <a:lnTo>
                  <a:pt x="2498009" y="2126133"/>
                </a:lnTo>
                <a:lnTo>
                  <a:pt x="2478308" y="2152094"/>
                </a:lnTo>
                <a:lnTo>
                  <a:pt x="2458607" y="2177015"/>
                </a:lnTo>
                <a:lnTo>
                  <a:pt x="2436829" y="2200899"/>
                </a:lnTo>
                <a:lnTo>
                  <a:pt x="2415053" y="2221667"/>
                </a:lnTo>
                <a:lnTo>
                  <a:pt x="2390167" y="2239321"/>
                </a:lnTo>
                <a:lnTo>
                  <a:pt x="2364243" y="2252820"/>
                </a:lnTo>
                <a:lnTo>
                  <a:pt x="2333135" y="2262165"/>
                </a:lnTo>
                <a:lnTo>
                  <a:pt x="2300989" y="2266320"/>
                </a:lnTo>
                <a:lnTo>
                  <a:pt x="2267807" y="2267357"/>
                </a:lnTo>
                <a:lnTo>
                  <a:pt x="2232551" y="2264241"/>
                </a:lnTo>
                <a:lnTo>
                  <a:pt x="2197294" y="2260090"/>
                </a:lnTo>
                <a:lnTo>
                  <a:pt x="2162036" y="2254895"/>
                </a:lnTo>
                <a:lnTo>
                  <a:pt x="2126782" y="2250744"/>
                </a:lnTo>
                <a:lnTo>
                  <a:pt x="2091526" y="2248666"/>
                </a:lnTo>
                <a:lnTo>
                  <a:pt x="2057307" y="2248666"/>
                </a:lnTo>
                <a:lnTo>
                  <a:pt x="2025161" y="2252820"/>
                </a:lnTo>
                <a:lnTo>
                  <a:pt x="1993014" y="2261127"/>
                </a:lnTo>
                <a:lnTo>
                  <a:pt x="1961906" y="2273588"/>
                </a:lnTo>
                <a:lnTo>
                  <a:pt x="1930799" y="2290201"/>
                </a:lnTo>
                <a:lnTo>
                  <a:pt x="1899689" y="2306817"/>
                </a:lnTo>
                <a:lnTo>
                  <a:pt x="1868581" y="2325506"/>
                </a:lnTo>
                <a:lnTo>
                  <a:pt x="1838509" y="2343160"/>
                </a:lnTo>
                <a:lnTo>
                  <a:pt x="1806363" y="2358737"/>
                </a:lnTo>
                <a:lnTo>
                  <a:pt x="1775255" y="2371199"/>
                </a:lnTo>
                <a:lnTo>
                  <a:pt x="1743111" y="2379506"/>
                </a:lnTo>
                <a:lnTo>
                  <a:pt x="1716882" y="2381967"/>
                </a:lnTo>
                <a:lnTo>
                  <a:pt x="1702975" y="2381967"/>
                </a:lnTo>
                <a:lnTo>
                  <a:pt x="1676745" y="2379506"/>
                </a:lnTo>
                <a:lnTo>
                  <a:pt x="1644602" y="2371199"/>
                </a:lnTo>
                <a:lnTo>
                  <a:pt x="1613493" y="2358737"/>
                </a:lnTo>
                <a:lnTo>
                  <a:pt x="1581347" y="2343160"/>
                </a:lnTo>
                <a:lnTo>
                  <a:pt x="1551276" y="2325506"/>
                </a:lnTo>
                <a:lnTo>
                  <a:pt x="1520167" y="2306817"/>
                </a:lnTo>
                <a:lnTo>
                  <a:pt x="1489060" y="2290201"/>
                </a:lnTo>
                <a:lnTo>
                  <a:pt x="1457952" y="2273588"/>
                </a:lnTo>
                <a:lnTo>
                  <a:pt x="1427878" y="2261127"/>
                </a:lnTo>
                <a:lnTo>
                  <a:pt x="1394696" y="2252820"/>
                </a:lnTo>
                <a:lnTo>
                  <a:pt x="1362553" y="2248666"/>
                </a:lnTo>
                <a:lnTo>
                  <a:pt x="1328331" y="2248666"/>
                </a:lnTo>
                <a:lnTo>
                  <a:pt x="1293075" y="2250744"/>
                </a:lnTo>
                <a:lnTo>
                  <a:pt x="1257820" y="2254895"/>
                </a:lnTo>
                <a:lnTo>
                  <a:pt x="1222563" y="2260090"/>
                </a:lnTo>
                <a:lnTo>
                  <a:pt x="1187307" y="2264241"/>
                </a:lnTo>
                <a:lnTo>
                  <a:pt x="1152051" y="2267357"/>
                </a:lnTo>
                <a:lnTo>
                  <a:pt x="1118869" y="2266320"/>
                </a:lnTo>
                <a:lnTo>
                  <a:pt x="1086724" y="2262165"/>
                </a:lnTo>
                <a:lnTo>
                  <a:pt x="1055614" y="2252820"/>
                </a:lnTo>
                <a:lnTo>
                  <a:pt x="1029692" y="2239321"/>
                </a:lnTo>
                <a:lnTo>
                  <a:pt x="1004805" y="2221667"/>
                </a:lnTo>
                <a:lnTo>
                  <a:pt x="983029" y="2200899"/>
                </a:lnTo>
                <a:lnTo>
                  <a:pt x="961251" y="2177015"/>
                </a:lnTo>
                <a:lnTo>
                  <a:pt x="941550" y="2152094"/>
                </a:lnTo>
                <a:lnTo>
                  <a:pt x="921848" y="2126133"/>
                </a:lnTo>
                <a:lnTo>
                  <a:pt x="902148" y="2100173"/>
                </a:lnTo>
                <a:lnTo>
                  <a:pt x="882446" y="2075251"/>
                </a:lnTo>
                <a:lnTo>
                  <a:pt x="861703" y="2051367"/>
                </a:lnTo>
                <a:lnTo>
                  <a:pt x="837855" y="2030599"/>
                </a:lnTo>
                <a:lnTo>
                  <a:pt x="815042" y="2011910"/>
                </a:lnTo>
                <a:lnTo>
                  <a:pt x="789121" y="1997373"/>
                </a:lnTo>
                <a:lnTo>
                  <a:pt x="761121" y="1984911"/>
                </a:lnTo>
                <a:lnTo>
                  <a:pt x="731051" y="1974526"/>
                </a:lnTo>
                <a:lnTo>
                  <a:pt x="699942" y="1965182"/>
                </a:lnTo>
                <a:lnTo>
                  <a:pt x="668832" y="1956875"/>
                </a:lnTo>
                <a:lnTo>
                  <a:pt x="636688" y="1948566"/>
                </a:lnTo>
                <a:lnTo>
                  <a:pt x="606616" y="1939222"/>
                </a:lnTo>
                <a:lnTo>
                  <a:pt x="576545" y="1928836"/>
                </a:lnTo>
                <a:lnTo>
                  <a:pt x="548549" y="1916375"/>
                </a:lnTo>
                <a:lnTo>
                  <a:pt x="523661" y="1900800"/>
                </a:lnTo>
                <a:lnTo>
                  <a:pt x="500847" y="1882108"/>
                </a:lnTo>
                <a:lnTo>
                  <a:pt x="482184" y="1859265"/>
                </a:lnTo>
                <a:lnTo>
                  <a:pt x="466628" y="1834342"/>
                </a:lnTo>
                <a:lnTo>
                  <a:pt x="454185" y="1806304"/>
                </a:lnTo>
                <a:lnTo>
                  <a:pt x="443817" y="1776191"/>
                </a:lnTo>
                <a:lnTo>
                  <a:pt x="434483" y="1746078"/>
                </a:lnTo>
                <a:lnTo>
                  <a:pt x="426188" y="1713887"/>
                </a:lnTo>
                <a:lnTo>
                  <a:pt x="417893" y="1682734"/>
                </a:lnTo>
                <a:lnTo>
                  <a:pt x="408561" y="1651582"/>
                </a:lnTo>
                <a:lnTo>
                  <a:pt x="398191" y="1621468"/>
                </a:lnTo>
                <a:lnTo>
                  <a:pt x="385747" y="1593431"/>
                </a:lnTo>
                <a:lnTo>
                  <a:pt x="371229" y="1567472"/>
                </a:lnTo>
                <a:lnTo>
                  <a:pt x="352563" y="1544627"/>
                </a:lnTo>
                <a:lnTo>
                  <a:pt x="331825" y="1520742"/>
                </a:lnTo>
                <a:lnTo>
                  <a:pt x="307976" y="1499975"/>
                </a:lnTo>
                <a:lnTo>
                  <a:pt x="283086" y="1480245"/>
                </a:lnTo>
                <a:lnTo>
                  <a:pt x="256126" y="1460515"/>
                </a:lnTo>
                <a:lnTo>
                  <a:pt x="230205" y="1440785"/>
                </a:lnTo>
                <a:lnTo>
                  <a:pt x="205317" y="1421055"/>
                </a:lnTo>
                <a:lnTo>
                  <a:pt x="181469" y="1399250"/>
                </a:lnTo>
                <a:lnTo>
                  <a:pt x="160728" y="1377443"/>
                </a:lnTo>
                <a:lnTo>
                  <a:pt x="143101" y="1352522"/>
                </a:lnTo>
                <a:lnTo>
                  <a:pt x="129621" y="1326561"/>
                </a:lnTo>
                <a:lnTo>
                  <a:pt x="120288" y="1295411"/>
                </a:lnTo>
                <a:lnTo>
                  <a:pt x="116141" y="1263220"/>
                </a:lnTo>
                <a:lnTo>
                  <a:pt x="115102" y="1229990"/>
                </a:lnTo>
                <a:lnTo>
                  <a:pt x="118215" y="1194686"/>
                </a:lnTo>
                <a:lnTo>
                  <a:pt x="122362" y="1159378"/>
                </a:lnTo>
                <a:lnTo>
                  <a:pt x="127547" y="1124072"/>
                </a:lnTo>
                <a:lnTo>
                  <a:pt x="131695" y="1088765"/>
                </a:lnTo>
                <a:lnTo>
                  <a:pt x="133767" y="1053460"/>
                </a:lnTo>
                <a:lnTo>
                  <a:pt x="133767" y="1019193"/>
                </a:lnTo>
                <a:lnTo>
                  <a:pt x="129621" y="987004"/>
                </a:lnTo>
                <a:lnTo>
                  <a:pt x="121324" y="954811"/>
                </a:lnTo>
                <a:lnTo>
                  <a:pt x="108883" y="924698"/>
                </a:lnTo>
                <a:lnTo>
                  <a:pt x="92290" y="893546"/>
                </a:lnTo>
                <a:lnTo>
                  <a:pt x="75700" y="862396"/>
                </a:lnTo>
                <a:lnTo>
                  <a:pt x="57035" y="831242"/>
                </a:lnTo>
                <a:lnTo>
                  <a:pt x="39405" y="801127"/>
                </a:lnTo>
                <a:lnTo>
                  <a:pt x="23851" y="768938"/>
                </a:lnTo>
                <a:lnTo>
                  <a:pt x="11407" y="737784"/>
                </a:lnTo>
                <a:lnTo>
                  <a:pt x="3112" y="705593"/>
                </a:lnTo>
                <a:lnTo>
                  <a:pt x="0" y="672365"/>
                </a:lnTo>
                <a:lnTo>
                  <a:pt x="3112" y="639136"/>
                </a:lnTo>
                <a:lnTo>
                  <a:pt x="11407" y="606946"/>
                </a:lnTo>
                <a:lnTo>
                  <a:pt x="23851" y="575795"/>
                </a:lnTo>
                <a:lnTo>
                  <a:pt x="39405" y="543604"/>
                </a:lnTo>
                <a:lnTo>
                  <a:pt x="57035" y="513490"/>
                </a:lnTo>
                <a:lnTo>
                  <a:pt x="75700" y="482338"/>
                </a:lnTo>
                <a:lnTo>
                  <a:pt x="92290" y="451184"/>
                </a:lnTo>
                <a:lnTo>
                  <a:pt x="108883" y="420032"/>
                </a:lnTo>
                <a:lnTo>
                  <a:pt x="121324" y="389919"/>
                </a:lnTo>
                <a:lnTo>
                  <a:pt x="129621" y="357729"/>
                </a:lnTo>
                <a:lnTo>
                  <a:pt x="133767" y="325538"/>
                </a:lnTo>
                <a:lnTo>
                  <a:pt x="133767" y="291271"/>
                </a:lnTo>
                <a:lnTo>
                  <a:pt x="131695" y="255964"/>
                </a:lnTo>
                <a:lnTo>
                  <a:pt x="127547" y="220661"/>
                </a:lnTo>
                <a:lnTo>
                  <a:pt x="122362" y="185353"/>
                </a:lnTo>
                <a:lnTo>
                  <a:pt x="118215" y="150047"/>
                </a:lnTo>
                <a:lnTo>
                  <a:pt x="115102" y="114742"/>
                </a:lnTo>
                <a:lnTo>
                  <a:pt x="116141" y="81512"/>
                </a:lnTo>
                <a:lnTo>
                  <a:pt x="120288" y="49321"/>
                </a:lnTo>
                <a:lnTo>
                  <a:pt x="129621" y="1816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Icon&#10;&#10;Description automatically generated">
            <a:extLst>
              <a:ext uri="{FF2B5EF4-FFF2-40B4-BE49-F238E27FC236}">
                <a16:creationId xmlns:a16="http://schemas.microsoft.com/office/drawing/2014/main" id="{D7483CA4-A27E-C341-91B5-8311D3083F31}"/>
              </a:ext>
            </a:extLst>
          </p:cNvPr>
          <p:cNvPicPr>
            <a:picLocks noChangeAspect="1"/>
          </p:cNvPicPr>
          <p:nvPr/>
        </p:nvPicPr>
        <p:blipFill>
          <a:blip r:embed="rId2"/>
          <a:stretch>
            <a:fillRect/>
          </a:stretch>
        </p:blipFill>
        <p:spPr>
          <a:xfrm>
            <a:off x="7716224" y="211668"/>
            <a:ext cx="1551261" cy="1551261"/>
          </a:xfrm>
          <a:prstGeom prst="rect">
            <a:avLst/>
          </a:prstGeom>
        </p:spPr>
      </p:pic>
      <p:sp>
        <p:nvSpPr>
          <p:cNvPr id="27" name="Freeform: Shape 26">
            <a:extLst>
              <a:ext uri="{FF2B5EF4-FFF2-40B4-BE49-F238E27FC236}">
                <a16:creationId xmlns:a16="http://schemas.microsoft.com/office/drawing/2014/main" id="{FEAF7716-6CAC-4879-B1D5-7239A9331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4044" y="2427725"/>
            <a:ext cx="4377957" cy="4450315"/>
          </a:xfrm>
          <a:custGeom>
            <a:avLst/>
            <a:gdLst>
              <a:gd name="connsiteX0" fmla="*/ 2852930 w 4377957"/>
              <a:gd name="connsiteY0" fmla="*/ 0 h 4450315"/>
              <a:gd name="connsiteX1" fmla="*/ 2908292 w 4377957"/>
              <a:gd name="connsiteY1" fmla="*/ 5196 h 4450315"/>
              <a:gd name="connsiteX2" fmla="*/ 2961923 w 4377957"/>
              <a:gd name="connsiteY2" fmla="*/ 19057 h 4450315"/>
              <a:gd name="connsiteX3" fmla="*/ 3013826 w 4377957"/>
              <a:gd name="connsiteY3" fmla="*/ 39849 h 4450315"/>
              <a:gd name="connsiteX4" fmla="*/ 3067459 w 4377957"/>
              <a:gd name="connsiteY4" fmla="*/ 65835 h 4450315"/>
              <a:gd name="connsiteX5" fmla="*/ 3117633 w 4377957"/>
              <a:gd name="connsiteY5" fmla="*/ 95289 h 4450315"/>
              <a:gd name="connsiteX6" fmla="*/ 3169535 w 4377957"/>
              <a:gd name="connsiteY6" fmla="*/ 126477 h 4450315"/>
              <a:gd name="connsiteX7" fmla="*/ 3221440 w 4377957"/>
              <a:gd name="connsiteY7" fmla="*/ 154193 h 4450315"/>
              <a:gd name="connsiteX8" fmla="*/ 3273340 w 4377957"/>
              <a:gd name="connsiteY8" fmla="*/ 181912 h 4450315"/>
              <a:gd name="connsiteX9" fmla="*/ 3325243 w 4377957"/>
              <a:gd name="connsiteY9" fmla="*/ 202703 h 4450315"/>
              <a:gd name="connsiteX10" fmla="*/ 3378878 w 4377957"/>
              <a:gd name="connsiteY10" fmla="*/ 216564 h 4450315"/>
              <a:gd name="connsiteX11" fmla="*/ 3432511 w 4377957"/>
              <a:gd name="connsiteY11" fmla="*/ 223495 h 4450315"/>
              <a:gd name="connsiteX12" fmla="*/ 3489604 w 4377957"/>
              <a:gd name="connsiteY12" fmla="*/ 223495 h 4450315"/>
              <a:gd name="connsiteX13" fmla="*/ 3548428 w 4377957"/>
              <a:gd name="connsiteY13" fmla="*/ 220033 h 4450315"/>
              <a:gd name="connsiteX14" fmla="*/ 3607247 w 4377957"/>
              <a:gd name="connsiteY14" fmla="*/ 213100 h 4450315"/>
              <a:gd name="connsiteX15" fmla="*/ 3666073 w 4377957"/>
              <a:gd name="connsiteY15" fmla="*/ 204438 h 4450315"/>
              <a:gd name="connsiteX16" fmla="*/ 3724899 w 4377957"/>
              <a:gd name="connsiteY16" fmla="*/ 197507 h 4450315"/>
              <a:gd name="connsiteX17" fmla="*/ 3783720 w 4377957"/>
              <a:gd name="connsiteY17" fmla="*/ 192307 h 4450315"/>
              <a:gd name="connsiteX18" fmla="*/ 3839084 w 4377957"/>
              <a:gd name="connsiteY18" fmla="*/ 194041 h 4450315"/>
              <a:gd name="connsiteX19" fmla="*/ 3892717 w 4377957"/>
              <a:gd name="connsiteY19" fmla="*/ 200973 h 4450315"/>
              <a:gd name="connsiteX20" fmla="*/ 3944620 w 4377957"/>
              <a:gd name="connsiteY20" fmla="*/ 216564 h 4450315"/>
              <a:gd name="connsiteX21" fmla="*/ 3987873 w 4377957"/>
              <a:gd name="connsiteY21" fmla="*/ 239088 h 4450315"/>
              <a:gd name="connsiteX22" fmla="*/ 4029393 w 4377957"/>
              <a:gd name="connsiteY22" fmla="*/ 268542 h 4450315"/>
              <a:gd name="connsiteX23" fmla="*/ 4065726 w 4377957"/>
              <a:gd name="connsiteY23" fmla="*/ 303191 h 4450315"/>
              <a:gd name="connsiteX24" fmla="*/ 4102060 w 4377957"/>
              <a:gd name="connsiteY24" fmla="*/ 343038 h 4450315"/>
              <a:gd name="connsiteX25" fmla="*/ 4134931 w 4377957"/>
              <a:gd name="connsiteY25" fmla="*/ 384619 h 4450315"/>
              <a:gd name="connsiteX26" fmla="*/ 4167801 w 4377957"/>
              <a:gd name="connsiteY26" fmla="*/ 427932 h 4450315"/>
              <a:gd name="connsiteX27" fmla="*/ 4200673 w 4377957"/>
              <a:gd name="connsiteY27" fmla="*/ 471246 h 4450315"/>
              <a:gd name="connsiteX28" fmla="*/ 4233545 w 4377957"/>
              <a:gd name="connsiteY28" fmla="*/ 512829 h 4450315"/>
              <a:gd name="connsiteX29" fmla="*/ 4268148 w 4377957"/>
              <a:gd name="connsiteY29" fmla="*/ 552676 h 4450315"/>
              <a:gd name="connsiteX30" fmla="*/ 4307937 w 4377957"/>
              <a:gd name="connsiteY30" fmla="*/ 587327 h 4450315"/>
              <a:gd name="connsiteX31" fmla="*/ 4346000 w 4377957"/>
              <a:gd name="connsiteY31" fmla="*/ 618515 h 4450315"/>
              <a:gd name="connsiteX32" fmla="*/ 4377957 w 4377957"/>
              <a:gd name="connsiteY32" fmla="*/ 636433 h 4450315"/>
              <a:gd name="connsiteX33" fmla="*/ 4377957 w 4377957"/>
              <a:gd name="connsiteY33" fmla="*/ 4450315 h 4450315"/>
              <a:gd name="connsiteX34" fmla="*/ 668945 w 4377957"/>
              <a:gd name="connsiteY34" fmla="*/ 4450315 h 4450315"/>
              <a:gd name="connsiteX35" fmla="*/ 664361 w 4377957"/>
              <a:gd name="connsiteY35" fmla="*/ 4437001 h 4450315"/>
              <a:gd name="connsiteX36" fmla="*/ 643600 w 4377957"/>
              <a:gd name="connsiteY36" fmla="*/ 4390224 h 4450315"/>
              <a:gd name="connsiteX37" fmla="*/ 619377 w 4377957"/>
              <a:gd name="connsiteY37" fmla="*/ 4346912 h 4450315"/>
              <a:gd name="connsiteX38" fmla="*/ 588233 w 4377957"/>
              <a:gd name="connsiteY38" fmla="*/ 4308796 h 4450315"/>
              <a:gd name="connsiteX39" fmla="*/ 553633 w 4377957"/>
              <a:gd name="connsiteY39" fmla="*/ 4268947 h 4450315"/>
              <a:gd name="connsiteX40" fmla="*/ 513841 w 4377957"/>
              <a:gd name="connsiteY40" fmla="*/ 4234297 h 4450315"/>
              <a:gd name="connsiteX41" fmla="*/ 472315 w 4377957"/>
              <a:gd name="connsiteY41" fmla="*/ 4201379 h 4450315"/>
              <a:gd name="connsiteX42" fmla="*/ 427334 w 4377957"/>
              <a:gd name="connsiteY42" fmla="*/ 4168460 h 4450315"/>
              <a:gd name="connsiteX43" fmla="*/ 384085 w 4377957"/>
              <a:gd name="connsiteY43" fmla="*/ 4135541 h 4450315"/>
              <a:gd name="connsiteX44" fmla="*/ 342561 w 4377957"/>
              <a:gd name="connsiteY44" fmla="*/ 4102623 h 4450315"/>
              <a:gd name="connsiteX45" fmla="*/ 302772 w 4377957"/>
              <a:gd name="connsiteY45" fmla="*/ 4066242 h 4450315"/>
              <a:gd name="connsiteX46" fmla="*/ 268167 w 4377957"/>
              <a:gd name="connsiteY46" fmla="*/ 4029859 h 4450315"/>
              <a:gd name="connsiteX47" fmla="*/ 238756 w 4377957"/>
              <a:gd name="connsiteY47" fmla="*/ 3988279 h 4450315"/>
              <a:gd name="connsiteX48" fmla="*/ 216266 w 4377957"/>
              <a:gd name="connsiteY48" fmla="*/ 3944965 h 4450315"/>
              <a:gd name="connsiteX49" fmla="*/ 200693 w 4377957"/>
              <a:gd name="connsiteY49" fmla="*/ 3892992 h 4450315"/>
              <a:gd name="connsiteX50" fmla="*/ 193775 w 4377957"/>
              <a:gd name="connsiteY50" fmla="*/ 3839283 h 4450315"/>
              <a:gd name="connsiteX51" fmla="*/ 192042 w 4377957"/>
              <a:gd name="connsiteY51" fmla="*/ 3783841 h 4450315"/>
              <a:gd name="connsiteX52" fmla="*/ 197236 w 4377957"/>
              <a:gd name="connsiteY52" fmla="*/ 3724937 h 4450315"/>
              <a:gd name="connsiteX53" fmla="*/ 204155 w 4377957"/>
              <a:gd name="connsiteY53" fmla="*/ 3666029 h 4450315"/>
              <a:gd name="connsiteX54" fmla="*/ 212805 w 4377957"/>
              <a:gd name="connsiteY54" fmla="*/ 3607122 h 4450315"/>
              <a:gd name="connsiteX55" fmla="*/ 219726 w 4377957"/>
              <a:gd name="connsiteY55" fmla="*/ 3548214 h 4450315"/>
              <a:gd name="connsiteX56" fmla="*/ 223183 w 4377957"/>
              <a:gd name="connsiteY56" fmla="*/ 3489310 h 4450315"/>
              <a:gd name="connsiteX57" fmla="*/ 223183 w 4377957"/>
              <a:gd name="connsiteY57" fmla="*/ 3432137 h 4450315"/>
              <a:gd name="connsiteX58" fmla="*/ 216266 w 4377957"/>
              <a:gd name="connsiteY58" fmla="*/ 3378430 h 4450315"/>
              <a:gd name="connsiteX59" fmla="*/ 202422 w 4377957"/>
              <a:gd name="connsiteY59" fmla="*/ 3324719 h 4450315"/>
              <a:gd name="connsiteX60" fmla="*/ 181665 w 4377957"/>
              <a:gd name="connsiteY60" fmla="*/ 3274477 h 4450315"/>
              <a:gd name="connsiteX61" fmla="*/ 153981 w 4377957"/>
              <a:gd name="connsiteY61" fmla="*/ 3222502 h 4450315"/>
              <a:gd name="connsiteX62" fmla="*/ 126301 w 4377957"/>
              <a:gd name="connsiteY62" fmla="*/ 3170528 h 4450315"/>
              <a:gd name="connsiteX63" fmla="*/ 95160 w 4377957"/>
              <a:gd name="connsiteY63" fmla="*/ 3118551 h 4450315"/>
              <a:gd name="connsiteX64" fmla="*/ 65745 w 4377957"/>
              <a:gd name="connsiteY64" fmla="*/ 3068304 h 4450315"/>
              <a:gd name="connsiteX65" fmla="*/ 39794 w 4377957"/>
              <a:gd name="connsiteY65" fmla="*/ 3014600 h 4450315"/>
              <a:gd name="connsiteX66" fmla="*/ 19033 w 4377957"/>
              <a:gd name="connsiteY66" fmla="*/ 2962620 h 4450315"/>
              <a:gd name="connsiteX67" fmla="*/ 5193 w 4377957"/>
              <a:gd name="connsiteY67" fmla="*/ 2908911 h 4450315"/>
              <a:gd name="connsiteX68" fmla="*/ 0 w 4377957"/>
              <a:gd name="connsiteY68" fmla="*/ 2853472 h 4450315"/>
              <a:gd name="connsiteX69" fmla="*/ 5193 w 4377957"/>
              <a:gd name="connsiteY69" fmla="*/ 2798032 h 4450315"/>
              <a:gd name="connsiteX70" fmla="*/ 19033 w 4377957"/>
              <a:gd name="connsiteY70" fmla="*/ 2744323 h 4450315"/>
              <a:gd name="connsiteX71" fmla="*/ 39794 w 4377957"/>
              <a:gd name="connsiteY71" fmla="*/ 2692350 h 4450315"/>
              <a:gd name="connsiteX72" fmla="*/ 65745 w 4377957"/>
              <a:gd name="connsiteY72" fmla="*/ 2638641 h 4450315"/>
              <a:gd name="connsiteX73" fmla="*/ 95160 w 4377957"/>
              <a:gd name="connsiteY73" fmla="*/ 2588397 h 4450315"/>
              <a:gd name="connsiteX74" fmla="*/ 126301 w 4377957"/>
              <a:gd name="connsiteY74" fmla="*/ 2536421 h 4450315"/>
              <a:gd name="connsiteX75" fmla="*/ 153981 w 4377957"/>
              <a:gd name="connsiteY75" fmla="*/ 2484443 h 4450315"/>
              <a:gd name="connsiteX76" fmla="*/ 181665 w 4377957"/>
              <a:gd name="connsiteY76" fmla="*/ 2432468 h 4450315"/>
              <a:gd name="connsiteX77" fmla="*/ 202422 w 4377957"/>
              <a:gd name="connsiteY77" fmla="*/ 2382226 h 4450315"/>
              <a:gd name="connsiteX78" fmla="*/ 216266 w 4377957"/>
              <a:gd name="connsiteY78" fmla="*/ 2328517 h 4450315"/>
              <a:gd name="connsiteX79" fmla="*/ 223183 w 4377957"/>
              <a:gd name="connsiteY79" fmla="*/ 2274808 h 4450315"/>
              <a:gd name="connsiteX80" fmla="*/ 223183 w 4377957"/>
              <a:gd name="connsiteY80" fmla="*/ 2217635 h 4450315"/>
              <a:gd name="connsiteX81" fmla="*/ 219726 w 4377957"/>
              <a:gd name="connsiteY81" fmla="*/ 2158729 h 4450315"/>
              <a:gd name="connsiteX82" fmla="*/ 212805 w 4377957"/>
              <a:gd name="connsiteY82" fmla="*/ 2099827 h 4450315"/>
              <a:gd name="connsiteX83" fmla="*/ 204155 w 4377957"/>
              <a:gd name="connsiteY83" fmla="*/ 2040916 h 4450315"/>
              <a:gd name="connsiteX84" fmla="*/ 197236 w 4377957"/>
              <a:gd name="connsiteY84" fmla="*/ 1982010 h 4450315"/>
              <a:gd name="connsiteX85" fmla="*/ 192042 w 4377957"/>
              <a:gd name="connsiteY85" fmla="*/ 1923106 h 4450315"/>
              <a:gd name="connsiteX86" fmla="*/ 193775 w 4377957"/>
              <a:gd name="connsiteY86" fmla="*/ 1867664 h 4450315"/>
              <a:gd name="connsiteX87" fmla="*/ 200693 w 4377957"/>
              <a:gd name="connsiteY87" fmla="*/ 1813955 h 4450315"/>
              <a:gd name="connsiteX88" fmla="*/ 216266 w 4377957"/>
              <a:gd name="connsiteY88" fmla="*/ 1761980 h 4450315"/>
              <a:gd name="connsiteX89" fmla="*/ 238756 w 4377957"/>
              <a:gd name="connsiteY89" fmla="*/ 1718666 h 4450315"/>
              <a:gd name="connsiteX90" fmla="*/ 268167 w 4377957"/>
              <a:gd name="connsiteY90" fmla="*/ 1677088 h 4450315"/>
              <a:gd name="connsiteX91" fmla="*/ 302772 w 4377957"/>
              <a:gd name="connsiteY91" fmla="*/ 1640703 h 4450315"/>
              <a:gd name="connsiteX92" fmla="*/ 342561 w 4377957"/>
              <a:gd name="connsiteY92" fmla="*/ 1604320 h 4450315"/>
              <a:gd name="connsiteX93" fmla="*/ 384085 w 4377957"/>
              <a:gd name="connsiteY93" fmla="*/ 1571402 h 4450315"/>
              <a:gd name="connsiteX94" fmla="*/ 427334 w 4377957"/>
              <a:gd name="connsiteY94" fmla="*/ 1538485 h 4450315"/>
              <a:gd name="connsiteX95" fmla="*/ 472315 w 4377957"/>
              <a:gd name="connsiteY95" fmla="*/ 1505567 h 4450315"/>
              <a:gd name="connsiteX96" fmla="*/ 513841 w 4377957"/>
              <a:gd name="connsiteY96" fmla="*/ 1472646 h 4450315"/>
              <a:gd name="connsiteX97" fmla="*/ 553633 w 4377957"/>
              <a:gd name="connsiteY97" fmla="*/ 1437999 h 4450315"/>
              <a:gd name="connsiteX98" fmla="*/ 588233 w 4377957"/>
              <a:gd name="connsiteY98" fmla="*/ 1398152 h 4450315"/>
              <a:gd name="connsiteX99" fmla="*/ 619377 w 4377957"/>
              <a:gd name="connsiteY99" fmla="*/ 1360033 h 4450315"/>
              <a:gd name="connsiteX100" fmla="*/ 643600 w 4377957"/>
              <a:gd name="connsiteY100" fmla="*/ 1316720 h 4450315"/>
              <a:gd name="connsiteX101" fmla="*/ 664361 w 4377957"/>
              <a:gd name="connsiteY101" fmla="*/ 1269944 h 4450315"/>
              <a:gd name="connsiteX102" fmla="*/ 681662 w 4377957"/>
              <a:gd name="connsiteY102" fmla="*/ 1219697 h 4450315"/>
              <a:gd name="connsiteX103" fmla="*/ 697233 w 4377957"/>
              <a:gd name="connsiteY103" fmla="*/ 1167722 h 4450315"/>
              <a:gd name="connsiteX104" fmla="*/ 711073 w 4377957"/>
              <a:gd name="connsiteY104" fmla="*/ 1115749 h 4450315"/>
              <a:gd name="connsiteX105" fmla="*/ 724913 w 4377957"/>
              <a:gd name="connsiteY105" fmla="*/ 1062038 h 4450315"/>
              <a:gd name="connsiteX106" fmla="*/ 740486 w 4377957"/>
              <a:gd name="connsiteY106" fmla="*/ 1011797 h 4450315"/>
              <a:gd name="connsiteX107" fmla="*/ 757785 w 4377957"/>
              <a:gd name="connsiteY107" fmla="*/ 961551 h 4450315"/>
              <a:gd name="connsiteX108" fmla="*/ 778544 w 4377957"/>
              <a:gd name="connsiteY108" fmla="*/ 914773 h 4450315"/>
              <a:gd name="connsiteX109" fmla="*/ 804499 w 4377957"/>
              <a:gd name="connsiteY109" fmla="*/ 873193 h 4450315"/>
              <a:gd name="connsiteX110" fmla="*/ 835637 w 4377957"/>
              <a:gd name="connsiteY110" fmla="*/ 835077 h 4450315"/>
              <a:gd name="connsiteX111" fmla="*/ 873701 w 4377957"/>
              <a:gd name="connsiteY111" fmla="*/ 803891 h 4450315"/>
              <a:gd name="connsiteX112" fmla="*/ 915225 w 4377957"/>
              <a:gd name="connsiteY112" fmla="*/ 777906 h 4450315"/>
              <a:gd name="connsiteX113" fmla="*/ 961936 w 4377957"/>
              <a:gd name="connsiteY113" fmla="*/ 757113 h 4450315"/>
              <a:gd name="connsiteX114" fmla="*/ 1012107 w 4377957"/>
              <a:gd name="connsiteY114" fmla="*/ 739788 h 4450315"/>
              <a:gd name="connsiteX115" fmla="*/ 1062281 w 4377957"/>
              <a:gd name="connsiteY115" fmla="*/ 724195 h 4450315"/>
              <a:gd name="connsiteX116" fmla="*/ 1115912 w 4377957"/>
              <a:gd name="connsiteY116" fmla="*/ 710336 h 4450315"/>
              <a:gd name="connsiteX117" fmla="*/ 1167817 w 4377957"/>
              <a:gd name="connsiteY117" fmla="*/ 696474 h 4450315"/>
              <a:gd name="connsiteX118" fmla="*/ 1219721 w 4377957"/>
              <a:gd name="connsiteY118" fmla="*/ 680881 h 4450315"/>
              <a:gd name="connsiteX119" fmla="*/ 1269891 w 4377957"/>
              <a:gd name="connsiteY119" fmla="*/ 663560 h 4450315"/>
              <a:gd name="connsiteX120" fmla="*/ 1316608 w 4377957"/>
              <a:gd name="connsiteY120" fmla="*/ 642767 h 4450315"/>
              <a:gd name="connsiteX121" fmla="*/ 1359856 w 4377957"/>
              <a:gd name="connsiteY121" fmla="*/ 618515 h 4450315"/>
              <a:gd name="connsiteX122" fmla="*/ 1397919 w 4377957"/>
              <a:gd name="connsiteY122" fmla="*/ 587327 h 4450315"/>
              <a:gd name="connsiteX123" fmla="*/ 1437708 w 4377957"/>
              <a:gd name="connsiteY123" fmla="*/ 552676 h 4450315"/>
              <a:gd name="connsiteX124" fmla="*/ 1472315 w 4377957"/>
              <a:gd name="connsiteY124" fmla="*/ 512829 h 4450315"/>
              <a:gd name="connsiteX125" fmla="*/ 1505187 w 4377957"/>
              <a:gd name="connsiteY125" fmla="*/ 471246 h 4450315"/>
              <a:gd name="connsiteX126" fmla="*/ 1538055 w 4377957"/>
              <a:gd name="connsiteY126" fmla="*/ 427932 h 4450315"/>
              <a:gd name="connsiteX127" fmla="*/ 1570928 w 4377957"/>
              <a:gd name="connsiteY127" fmla="*/ 384619 h 4450315"/>
              <a:gd name="connsiteX128" fmla="*/ 1603798 w 4377957"/>
              <a:gd name="connsiteY128" fmla="*/ 343038 h 4450315"/>
              <a:gd name="connsiteX129" fmla="*/ 1640134 w 4377957"/>
              <a:gd name="connsiteY129" fmla="*/ 303191 h 4450315"/>
              <a:gd name="connsiteX130" fmla="*/ 1676466 w 4377957"/>
              <a:gd name="connsiteY130" fmla="*/ 268542 h 4450315"/>
              <a:gd name="connsiteX131" fmla="*/ 1717988 w 4377957"/>
              <a:gd name="connsiteY131" fmla="*/ 239088 h 4450315"/>
              <a:gd name="connsiteX132" fmla="*/ 1761238 w 4377957"/>
              <a:gd name="connsiteY132" fmla="*/ 216564 h 4450315"/>
              <a:gd name="connsiteX133" fmla="*/ 1813143 w 4377957"/>
              <a:gd name="connsiteY133" fmla="*/ 200973 h 4450315"/>
              <a:gd name="connsiteX134" fmla="*/ 1866776 w 4377957"/>
              <a:gd name="connsiteY134" fmla="*/ 194041 h 4450315"/>
              <a:gd name="connsiteX135" fmla="*/ 1922138 w 4377957"/>
              <a:gd name="connsiteY135" fmla="*/ 192307 h 4450315"/>
              <a:gd name="connsiteX136" fmla="*/ 1980962 w 4377957"/>
              <a:gd name="connsiteY136" fmla="*/ 197507 h 4450315"/>
              <a:gd name="connsiteX137" fmla="*/ 2039783 w 4377957"/>
              <a:gd name="connsiteY137" fmla="*/ 204438 h 4450315"/>
              <a:gd name="connsiteX138" fmla="*/ 2098609 w 4377957"/>
              <a:gd name="connsiteY138" fmla="*/ 213100 h 4450315"/>
              <a:gd name="connsiteX139" fmla="*/ 2157430 w 4377957"/>
              <a:gd name="connsiteY139" fmla="*/ 220033 h 4450315"/>
              <a:gd name="connsiteX140" fmla="*/ 2216252 w 4377957"/>
              <a:gd name="connsiteY140" fmla="*/ 223495 h 4450315"/>
              <a:gd name="connsiteX141" fmla="*/ 2273351 w 4377957"/>
              <a:gd name="connsiteY141" fmla="*/ 223495 h 4450315"/>
              <a:gd name="connsiteX142" fmla="*/ 2326980 w 4377957"/>
              <a:gd name="connsiteY142" fmla="*/ 216564 h 4450315"/>
              <a:gd name="connsiteX143" fmla="*/ 2382342 w 4377957"/>
              <a:gd name="connsiteY143" fmla="*/ 202703 h 4450315"/>
              <a:gd name="connsiteX144" fmla="*/ 2432518 w 4377957"/>
              <a:gd name="connsiteY144" fmla="*/ 181912 h 4450315"/>
              <a:gd name="connsiteX145" fmla="*/ 2484420 w 4377957"/>
              <a:gd name="connsiteY145" fmla="*/ 154193 h 4450315"/>
              <a:gd name="connsiteX146" fmla="*/ 2536321 w 4377957"/>
              <a:gd name="connsiteY146" fmla="*/ 126477 h 4450315"/>
              <a:gd name="connsiteX147" fmla="*/ 2588225 w 4377957"/>
              <a:gd name="connsiteY147" fmla="*/ 95289 h 4450315"/>
              <a:gd name="connsiteX148" fmla="*/ 2638397 w 4377957"/>
              <a:gd name="connsiteY148" fmla="*/ 65835 h 4450315"/>
              <a:gd name="connsiteX149" fmla="*/ 2692030 w 4377957"/>
              <a:gd name="connsiteY149" fmla="*/ 39849 h 4450315"/>
              <a:gd name="connsiteX150" fmla="*/ 2743935 w 4377957"/>
              <a:gd name="connsiteY150" fmla="*/ 19057 h 4450315"/>
              <a:gd name="connsiteX151" fmla="*/ 2797564 w 4377957"/>
              <a:gd name="connsiteY151" fmla="*/ 5196 h 445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4377957" h="4450315">
                <a:moveTo>
                  <a:pt x="2852930" y="0"/>
                </a:moveTo>
                <a:lnTo>
                  <a:pt x="2908292" y="5196"/>
                </a:lnTo>
                <a:lnTo>
                  <a:pt x="2961923" y="19057"/>
                </a:lnTo>
                <a:lnTo>
                  <a:pt x="3013826" y="39849"/>
                </a:lnTo>
                <a:lnTo>
                  <a:pt x="3067459" y="65835"/>
                </a:lnTo>
                <a:lnTo>
                  <a:pt x="3117633" y="95289"/>
                </a:lnTo>
                <a:lnTo>
                  <a:pt x="3169535" y="126477"/>
                </a:lnTo>
                <a:lnTo>
                  <a:pt x="3221440" y="154193"/>
                </a:lnTo>
                <a:lnTo>
                  <a:pt x="3273340" y="181912"/>
                </a:lnTo>
                <a:lnTo>
                  <a:pt x="3325243" y="202703"/>
                </a:lnTo>
                <a:lnTo>
                  <a:pt x="3378878" y="216564"/>
                </a:lnTo>
                <a:lnTo>
                  <a:pt x="3432511" y="223495"/>
                </a:lnTo>
                <a:lnTo>
                  <a:pt x="3489604" y="223495"/>
                </a:lnTo>
                <a:lnTo>
                  <a:pt x="3548428" y="220033"/>
                </a:lnTo>
                <a:lnTo>
                  <a:pt x="3607247" y="213100"/>
                </a:lnTo>
                <a:lnTo>
                  <a:pt x="3666073" y="204438"/>
                </a:lnTo>
                <a:lnTo>
                  <a:pt x="3724899" y="197507"/>
                </a:lnTo>
                <a:lnTo>
                  <a:pt x="3783720" y="192307"/>
                </a:lnTo>
                <a:lnTo>
                  <a:pt x="3839084" y="194041"/>
                </a:lnTo>
                <a:lnTo>
                  <a:pt x="3892717" y="200973"/>
                </a:lnTo>
                <a:lnTo>
                  <a:pt x="3944620" y="216564"/>
                </a:lnTo>
                <a:lnTo>
                  <a:pt x="3987873" y="239088"/>
                </a:lnTo>
                <a:lnTo>
                  <a:pt x="4029393" y="268542"/>
                </a:lnTo>
                <a:lnTo>
                  <a:pt x="4065726" y="303191"/>
                </a:lnTo>
                <a:lnTo>
                  <a:pt x="4102060" y="343038"/>
                </a:lnTo>
                <a:lnTo>
                  <a:pt x="4134931" y="384619"/>
                </a:lnTo>
                <a:lnTo>
                  <a:pt x="4167801" y="427932"/>
                </a:lnTo>
                <a:lnTo>
                  <a:pt x="4200673" y="471246"/>
                </a:lnTo>
                <a:lnTo>
                  <a:pt x="4233545" y="512829"/>
                </a:lnTo>
                <a:lnTo>
                  <a:pt x="4268148" y="552676"/>
                </a:lnTo>
                <a:lnTo>
                  <a:pt x="4307937" y="587327"/>
                </a:lnTo>
                <a:lnTo>
                  <a:pt x="4346000" y="618515"/>
                </a:lnTo>
                <a:lnTo>
                  <a:pt x="4377957" y="636433"/>
                </a:lnTo>
                <a:lnTo>
                  <a:pt x="4377957" y="4450315"/>
                </a:lnTo>
                <a:lnTo>
                  <a:pt x="668945" y="4450315"/>
                </a:lnTo>
                <a:lnTo>
                  <a:pt x="664361" y="4437001"/>
                </a:lnTo>
                <a:lnTo>
                  <a:pt x="643600" y="4390224"/>
                </a:lnTo>
                <a:lnTo>
                  <a:pt x="619377" y="4346912"/>
                </a:lnTo>
                <a:lnTo>
                  <a:pt x="588233" y="4308796"/>
                </a:lnTo>
                <a:lnTo>
                  <a:pt x="553633" y="4268947"/>
                </a:lnTo>
                <a:lnTo>
                  <a:pt x="513841" y="4234297"/>
                </a:lnTo>
                <a:lnTo>
                  <a:pt x="472315" y="4201379"/>
                </a:lnTo>
                <a:lnTo>
                  <a:pt x="427334" y="4168460"/>
                </a:lnTo>
                <a:lnTo>
                  <a:pt x="384085" y="4135541"/>
                </a:lnTo>
                <a:lnTo>
                  <a:pt x="342561" y="4102623"/>
                </a:lnTo>
                <a:lnTo>
                  <a:pt x="302772" y="4066242"/>
                </a:lnTo>
                <a:lnTo>
                  <a:pt x="268167" y="4029859"/>
                </a:lnTo>
                <a:lnTo>
                  <a:pt x="238756" y="3988279"/>
                </a:lnTo>
                <a:lnTo>
                  <a:pt x="216266" y="3944965"/>
                </a:lnTo>
                <a:lnTo>
                  <a:pt x="200693" y="3892992"/>
                </a:lnTo>
                <a:lnTo>
                  <a:pt x="193775" y="3839283"/>
                </a:lnTo>
                <a:lnTo>
                  <a:pt x="192042" y="3783841"/>
                </a:lnTo>
                <a:lnTo>
                  <a:pt x="197236" y="3724937"/>
                </a:lnTo>
                <a:lnTo>
                  <a:pt x="204155" y="3666029"/>
                </a:lnTo>
                <a:lnTo>
                  <a:pt x="212805" y="3607122"/>
                </a:lnTo>
                <a:lnTo>
                  <a:pt x="219726" y="3548214"/>
                </a:lnTo>
                <a:lnTo>
                  <a:pt x="223183" y="3489310"/>
                </a:lnTo>
                <a:lnTo>
                  <a:pt x="223183" y="3432137"/>
                </a:lnTo>
                <a:lnTo>
                  <a:pt x="216266" y="3378430"/>
                </a:lnTo>
                <a:lnTo>
                  <a:pt x="202422" y="3324719"/>
                </a:lnTo>
                <a:lnTo>
                  <a:pt x="181665" y="3274477"/>
                </a:lnTo>
                <a:lnTo>
                  <a:pt x="153981" y="3222502"/>
                </a:lnTo>
                <a:lnTo>
                  <a:pt x="126301" y="3170528"/>
                </a:lnTo>
                <a:lnTo>
                  <a:pt x="95160" y="3118551"/>
                </a:lnTo>
                <a:lnTo>
                  <a:pt x="65745" y="3068304"/>
                </a:lnTo>
                <a:lnTo>
                  <a:pt x="39794" y="3014600"/>
                </a:lnTo>
                <a:lnTo>
                  <a:pt x="19033" y="2962620"/>
                </a:lnTo>
                <a:lnTo>
                  <a:pt x="5193" y="2908911"/>
                </a:lnTo>
                <a:lnTo>
                  <a:pt x="0" y="2853472"/>
                </a:lnTo>
                <a:lnTo>
                  <a:pt x="5193" y="2798032"/>
                </a:lnTo>
                <a:lnTo>
                  <a:pt x="19033" y="2744323"/>
                </a:lnTo>
                <a:lnTo>
                  <a:pt x="39794" y="2692350"/>
                </a:lnTo>
                <a:lnTo>
                  <a:pt x="65745" y="2638641"/>
                </a:lnTo>
                <a:lnTo>
                  <a:pt x="95160" y="2588397"/>
                </a:lnTo>
                <a:lnTo>
                  <a:pt x="126301" y="2536421"/>
                </a:lnTo>
                <a:lnTo>
                  <a:pt x="153981" y="2484443"/>
                </a:lnTo>
                <a:lnTo>
                  <a:pt x="181665" y="2432468"/>
                </a:lnTo>
                <a:lnTo>
                  <a:pt x="202422" y="2382226"/>
                </a:lnTo>
                <a:lnTo>
                  <a:pt x="216266" y="2328517"/>
                </a:lnTo>
                <a:lnTo>
                  <a:pt x="223183" y="2274808"/>
                </a:lnTo>
                <a:lnTo>
                  <a:pt x="223183" y="2217635"/>
                </a:lnTo>
                <a:lnTo>
                  <a:pt x="219726" y="2158729"/>
                </a:lnTo>
                <a:lnTo>
                  <a:pt x="212805" y="2099827"/>
                </a:lnTo>
                <a:lnTo>
                  <a:pt x="204155" y="2040916"/>
                </a:lnTo>
                <a:lnTo>
                  <a:pt x="197236" y="1982010"/>
                </a:lnTo>
                <a:lnTo>
                  <a:pt x="192042" y="1923106"/>
                </a:lnTo>
                <a:lnTo>
                  <a:pt x="193775" y="1867664"/>
                </a:lnTo>
                <a:lnTo>
                  <a:pt x="200693" y="1813955"/>
                </a:lnTo>
                <a:lnTo>
                  <a:pt x="216266" y="1761980"/>
                </a:lnTo>
                <a:lnTo>
                  <a:pt x="238756" y="1718666"/>
                </a:lnTo>
                <a:lnTo>
                  <a:pt x="268167" y="1677088"/>
                </a:lnTo>
                <a:lnTo>
                  <a:pt x="302772" y="1640703"/>
                </a:lnTo>
                <a:lnTo>
                  <a:pt x="342561" y="1604320"/>
                </a:lnTo>
                <a:lnTo>
                  <a:pt x="384085" y="1571402"/>
                </a:lnTo>
                <a:lnTo>
                  <a:pt x="427334" y="1538485"/>
                </a:lnTo>
                <a:lnTo>
                  <a:pt x="472315" y="1505567"/>
                </a:lnTo>
                <a:lnTo>
                  <a:pt x="513841" y="1472646"/>
                </a:lnTo>
                <a:lnTo>
                  <a:pt x="553633" y="1437999"/>
                </a:lnTo>
                <a:lnTo>
                  <a:pt x="588233" y="1398152"/>
                </a:lnTo>
                <a:lnTo>
                  <a:pt x="619377" y="1360033"/>
                </a:lnTo>
                <a:lnTo>
                  <a:pt x="643600" y="1316720"/>
                </a:lnTo>
                <a:lnTo>
                  <a:pt x="664361" y="1269944"/>
                </a:lnTo>
                <a:lnTo>
                  <a:pt x="681662" y="1219697"/>
                </a:lnTo>
                <a:lnTo>
                  <a:pt x="697233" y="1167722"/>
                </a:lnTo>
                <a:lnTo>
                  <a:pt x="711073" y="1115749"/>
                </a:lnTo>
                <a:lnTo>
                  <a:pt x="724913" y="1062038"/>
                </a:lnTo>
                <a:lnTo>
                  <a:pt x="740486" y="1011797"/>
                </a:lnTo>
                <a:lnTo>
                  <a:pt x="757785" y="961551"/>
                </a:lnTo>
                <a:lnTo>
                  <a:pt x="778544" y="914773"/>
                </a:lnTo>
                <a:lnTo>
                  <a:pt x="804499" y="873193"/>
                </a:lnTo>
                <a:lnTo>
                  <a:pt x="835637" y="835077"/>
                </a:lnTo>
                <a:lnTo>
                  <a:pt x="873701" y="803891"/>
                </a:lnTo>
                <a:lnTo>
                  <a:pt x="915225" y="777906"/>
                </a:lnTo>
                <a:lnTo>
                  <a:pt x="961936" y="757113"/>
                </a:lnTo>
                <a:lnTo>
                  <a:pt x="1012107" y="739788"/>
                </a:lnTo>
                <a:lnTo>
                  <a:pt x="1062281" y="724195"/>
                </a:lnTo>
                <a:lnTo>
                  <a:pt x="1115912" y="710336"/>
                </a:lnTo>
                <a:lnTo>
                  <a:pt x="1167817" y="696474"/>
                </a:lnTo>
                <a:lnTo>
                  <a:pt x="1219721" y="680881"/>
                </a:lnTo>
                <a:lnTo>
                  <a:pt x="1269891" y="663560"/>
                </a:lnTo>
                <a:lnTo>
                  <a:pt x="1316608" y="642767"/>
                </a:lnTo>
                <a:lnTo>
                  <a:pt x="1359856" y="618515"/>
                </a:lnTo>
                <a:lnTo>
                  <a:pt x="1397919" y="587327"/>
                </a:lnTo>
                <a:lnTo>
                  <a:pt x="1437708" y="552676"/>
                </a:lnTo>
                <a:lnTo>
                  <a:pt x="1472315" y="512829"/>
                </a:lnTo>
                <a:lnTo>
                  <a:pt x="1505187" y="471246"/>
                </a:lnTo>
                <a:lnTo>
                  <a:pt x="1538055" y="427932"/>
                </a:lnTo>
                <a:lnTo>
                  <a:pt x="1570928" y="384619"/>
                </a:lnTo>
                <a:lnTo>
                  <a:pt x="1603798" y="343038"/>
                </a:lnTo>
                <a:lnTo>
                  <a:pt x="1640134" y="303191"/>
                </a:lnTo>
                <a:lnTo>
                  <a:pt x="1676466" y="268542"/>
                </a:lnTo>
                <a:lnTo>
                  <a:pt x="1717988" y="239088"/>
                </a:lnTo>
                <a:lnTo>
                  <a:pt x="1761238" y="216564"/>
                </a:lnTo>
                <a:lnTo>
                  <a:pt x="1813143" y="200973"/>
                </a:lnTo>
                <a:lnTo>
                  <a:pt x="1866776" y="194041"/>
                </a:lnTo>
                <a:lnTo>
                  <a:pt x="1922138" y="192307"/>
                </a:lnTo>
                <a:lnTo>
                  <a:pt x="1980962" y="197507"/>
                </a:lnTo>
                <a:lnTo>
                  <a:pt x="2039783" y="204438"/>
                </a:lnTo>
                <a:lnTo>
                  <a:pt x="2098609" y="213100"/>
                </a:lnTo>
                <a:lnTo>
                  <a:pt x="2157430" y="220033"/>
                </a:lnTo>
                <a:lnTo>
                  <a:pt x="2216252" y="223495"/>
                </a:lnTo>
                <a:lnTo>
                  <a:pt x="2273351" y="223495"/>
                </a:lnTo>
                <a:lnTo>
                  <a:pt x="2326980" y="216564"/>
                </a:lnTo>
                <a:lnTo>
                  <a:pt x="2382342" y="202703"/>
                </a:lnTo>
                <a:lnTo>
                  <a:pt x="2432518" y="181912"/>
                </a:lnTo>
                <a:lnTo>
                  <a:pt x="2484420" y="154193"/>
                </a:lnTo>
                <a:lnTo>
                  <a:pt x="2536321" y="126477"/>
                </a:lnTo>
                <a:lnTo>
                  <a:pt x="2588225" y="95289"/>
                </a:lnTo>
                <a:lnTo>
                  <a:pt x="2638397" y="65835"/>
                </a:lnTo>
                <a:lnTo>
                  <a:pt x="2692030" y="39849"/>
                </a:lnTo>
                <a:lnTo>
                  <a:pt x="2743935" y="19057"/>
                </a:lnTo>
                <a:lnTo>
                  <a:pt x="2797564" y="519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group of people in a car&#10;&#10;Description automatically generated with low confidence">
            <a:extLst>
              <a:ext uri="{FF2B5EF4-FFF2-40B4-BE49-F238E27FC236}">
                <a16:creationId xmlns:a16="http://schemas.microsoft.com/office/drawing/2014/main" id="{50750103-4A4B-6F45-A494-6DC88261BEB2}"/>
              </a:ext>
            </a:extLst>
          </p:cNvPr>
          <p:cNvPicPr>
            <a:picLocks noChangeAspect="1"/>
          </p:cNvPicPr>
          <p:nvPr/>
        </p:nvPicPr>
        <p:blipFill>
          <a:blip r:embed="rId3"/>
          <a:stretch>
            <a:fillRect/>
          </a:stretch>
        </p:blipFill>
        <p:spPr>
          <a:xfrm>
            <a:off x="8745010" y="3505200"/>
            <a:ext cx="3141131" cy="3141131"/>
          </a:xfrm>
          <a:prstGeom prst="rect">
            <a:avLst/>
          </a:prstGeom>
        </p:spPr>
      </p:pic>
    </p:spTree>
    <p:extLst>
      <p:ext uri="{BB962C8B-B14F-4D97-AF65-F5344CB8AC3E}">
        <p14:creationId xmlns:p14="http://schemas.microsoft.com/office/powerpoint/2010/main" val="4016899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03F57-D46D-C64E-9A95-BA5FD41F085D}"/>
              </a:ext>
            </a:extLst>
          </p:cNvPr>
          <p:cNvSpPr>
            <a:spLocks noGrp="1"/>
          </p:cNvSpPr>
          <p:nvPr>
            <p:ph type="title"/>
          </p:nvPr>
        </p:nvSpPr>
        <p:spPr/>
        <p:txBody>
          <a:bodyPr/>
          <a:lstStyle/>
          <a:p>
            <a:r>
              <a:rPr lang="en-US" dirty="0"/>
              <a:t>Story behind the idea</a:t>
            </a:r>
          </a:p>
        </p:txBody>
      </p:sp>
      <mc:AlternateContent xmlns:mc="http://schemas.openxmlformats.org/markup-compatibility/2006">
        <mc:Choice xmlns:am3d="http://schemas.microsoft.com/office/drawing/2017/model3d" Requires="am3d">
          <p:graphicFrame>
            <p:nvGraphicFramePr>
              <p:cNvPr id="12" name="3D Model 11" descr="Taxi">
                <a:extLst>
                  <a:ext uri="{FF2B5EF4-FFF2-40B4-BE49-F238E27FC236}">
                    <a16:creationId xmlns:a16="http://schemas.microsoft.com/office/drawing/2014/main" id="{3D7FD978-1F58-FA49-982E-F56A370ED57C}"/>
                  </a:ext>
                </a:extLst>
              </p:cNvPr>
              <p:cNvGraphicFramePr>
                <a:graphicFrameLocks noChangeAspect="1"/>
              </p:cNvGraphicFramePr>
              <p:nvPr>
                <p:extLst>
                  <p:ext uri="{D42A27DB-BD31-4B8C-83A1-F6EECF244321}">
                    <p14:modId xmlns:p14="http://schemas.microsoft.com/office/powerpoint/2010/main" val="838003546"/>
                  </p:ext>
                </p:extLst>
              </p:nvPr>
            </p:nvGraphicFramePr>
            <p:xfrm>
              <a:off x="647730" y="4340498"/>
              <a:ext cx="4519958" cy="2006049"/>
            </p:xfrm>
            <a:graphic>
              <a:graphicData uri="http://schemas.microsoft.com/office/drawing/2017/model3d">
                <am3d:model3d r:embed="rId3">
                  <am3d:spPr>
                    <a:xfrm>
                      <a:off x="0" y="0"/>
                      <a:ext cx="4519958" cy="2006049"/>
                    </a:xfrm>
                    <a:prstGeom prst="rect">
                      <a:avLst/>
                    </a:prstGeom>
                  </am3d:spPr>
                  <am3d:camera>
                    <am3d:pos x="0" y="0" z="54069063"/>
                    <am3d:up dx="0" dy="36000000" dz="0"/>
                    <am3d:lookAt x="0" y="0" z="0"/>
                    <am3d:perspective fov="2700000"/>
                  </am3d:camera>
                  <am3d:trans>
                    <am3d:meterPerModelUnit n="361425" d="1000000"/>
                    <am3d:preTrans dx="0" dy="-7022569" dz="-1358768"/>
                    <am3d:scale>
                      <am3d:sx n="1000000" d="1000000"/>
                      <am3d:sy n="1000000" d="1000000"/>
                      <am3d:sz n="1000000" d="1000000"/>
                    </am3d:scale>
                    <am3d:rot ax="794984" ay="4526286" az="788335"/>
                    <am3d:postTrans dx="0" dy="0" dz="0"/>
                  </am3d:trans>
                  <am3d:raster rName="Office3DRenderer" rVer="16.0.8326">
                    <am3d:blip r:embed="rId4"/>
                  </am3d:raster>
                  <am3d:objViewport viewportSz="52309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Taxi">
                <a:extLst>
                  <a:ext uri="{FF2B5EF4-FFF2-40B4-BE49-F238E27FC236}">
                    <a16:creationId xmlns:a16="http://schemas.microsoft.com/office/drawing/2014/main" id="{3D7FD978-1F58-FA49-982E-F56A370ED57C}"/>
                  </a:ext>
                </a:extLst>
              </p:cNvPr>
              <p:cNvPicPr>
                <a:picLocks noGrp="1" noRot="1" noChangeAspect="1" noMove="1" noResize="1" noEditPoints="1" noAdjustHandles="1" noChangeArrowheads="1" noChangeShapeType="1" noCrop="1"/>
              </p:cNvPicPr>
              <p:nvPr/>
            </p:nvPicPr>
            <p:blipFill>
              <a:blip r:embed="rId4"/>
              <a:stretch>
                <a:fillRect/>
              </a:stretch>
            </p:blipFill>
            <p:spPr>
              <a:xfrm>
                <a:off x="647730" y="4340498"/>
                <a:ext cx="4519958" cy="2006049"/>
              </a:xfrm>
              <a:prstGeom prst="rect">
                <a:avLst/>
              </a:prstGeom>
            </p:spPr>
          </p:pic>
        </mc:Fallback>
      </mc:AlternateContent>
      <p:sp>
        <p:nvSpPr>
          <p:cNvPr id="3" name="Content Placeholder 2">
            <a:extLst>
              <a:ext uri="{FF2B5EF4-FFF2-40B4-BE49-F238E27FC236}">
                <a16:creationId xmlns:a16="http://schemas.microsoft.com/office/drawing/2014/main" id="{630F6DD5-9053-C44A-9FD7-F2DBE48E50CA}"/>
              </a:ext>
            </a:extLst>
          </p:cNvPr>
          <p:cNvSpPr>
            <a:spLocks noGrp="1"/>
          </p:cNvSpPr>
          <p:nvPr>
            <p:ph idx="1"/>
          </p:nvPr>
        </p:nvSpPr>
        <p:spPr>
          <a:xfrm>
            <a:off x="1251678" y="1514475"/>
            <a:ext cx="10178322" cy="4365117"/>
          </a:xfrm>
        </p:spPr>
        <p:txBody>
          <a:bodyPr/>
          <a:lstStyle/>
          <a:p>
            <a:r>
              <a:rPr lang="en-US" dirty="0"/>
              <a:t>Since the day we arrived college we all have faced an issue of travelling in the city because Manipal is situated far away from the Jaipur city, so travelling is always a need to reach out places. </a:t>
            </a:r>
          </a:p>
          <a:p>
            <a:r>
              <a:rPr lang="en-US" dirty="0"/>
              <a:t>Travelling minimum 30km to reach  the heart of the Pink City has always led to empty pockets of students.</a:t>
            </a:r>
          </a:p>
          <a:p>
            <a:r>
              <a:rPr lang="en-US" dirty="0"/>
              <a:t>People used to pool earlier also but that is not efficient for them,  you know the amount of time it takes to find a similar traveler on messaging applications.</a:t>
            </a:r>
          </a:p>
          <a:p>
            <a:r>
              <a:rPr lang="en-US" dirty="0"/>
              <a:t>Our web application fills this gap between similar travelers and taxi drivers. </a:t>
            </a:r>
          </a:p>
        </p:txBody>
      </p:sp>
      <p:pic>
        <p:nvPicPr>
          <p:cNvPr id="10" name="Picture 9" descr="Icon&#10;&#10;Description automatically generated">
            <a:extLst>
              <a:ext uri="{FF2B5EF4-FFF2-40B4-BE49-F238E27FC236}">
                <a16:creationId xmlns:a16="http://schemas.microsoft.com/office/drawing/2014/main" id="{BFB41146-9D64-2D42-8933-13237CFA3F6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038059" y="0"/>
            <a:ext cx="1525666" cy="1525666"/>
          </a:xfrm>
          <a:prstGeom prst="rect">
            <a:avLst/>
          </a:prstGeom>
        </p:spPr>
      </p:pic>
    </p:spTree>
    <p:extLst>
      <p:ext uri="{BB962C8B-B14F-4D97-AF65-F5344CB8AC3E}">
        <p14:creationId xmlns:p14="http://schemas.microsoft.com/office/powerpoint/2010/main" val="157769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afterEffect">
                                  <p:stCondLst>
                                    <p:cond delay="0"/>
                                  </p:stCondLst>
                                  <p:childTnLst>
                                    <p:animClr clrSpc="hsl" dir="cw">
                                      <p:cBhvr override="childStyle">
                                        <p:cTn id="6" dur="500" fill="hold"/>
                                        <p:tgtEl>
                                          <p:spTgt spid="3">
                                            <p:txEl>
                                              <p:pRg st="0" end="0"/>
                                            </p:txEl>
                                          </p:spTgt>
                                        </p:tgtEl>
                                        <p:attrNameLst>
                                          <p:attrName>style.color</p:attrName>
                                        </p:attrNameLst>
                                      </p:cBhvr>
                                      <p:by>
                                        <p:hsl h="0" s="-12549" l="-25098"/>
                                      </p:by>
                                    </p:animClr>
                                    <p:animClr clrSpc="hsl" dir="cw">
                                      <p:cBhvr>
                                        <p:cTn id="7" dur="500" fill="hold"/>
                                        <p:tgtEl>
                                          <p:spTgt spid="3">
                                            <p:txEl>
                                              <p:pRg st="0" end="0"/>
                                            </p:txEl>
                                          </p:spTgt>
                                        </p:tgtEl>
                                        <p:attrNameLst>
                                          <p:attrName>fillcolor</p:attrName>
                                        </p:attrNameLst>
                                      </p:cBhvr>
                                      <p:by>
                                        <p:hsl h="0" s="-12549" l="-25098"/>
                                      </p:by>
                                    </p:animClr>
                                    <p:animClr clrSpc="hsl" dir="cw">
                                      <p:cBhvr>
                                        <p:cTn id="8" dur="500" fill="hold"/>
                                        <p:tgtEl>
                                          <p:spTgt spid="3">
                                            <p:txEl>
                                              <p:pRg st="0" end="0"/>
                                            </p:txEl>
                                          </p:spTgt>
                                        </p:tgtEl>
                                        <p:attrNameLst>
                                          <p:attrName>stroke.color</p:attrName>
                                        </p:attrNameLst>
                                      </p:cBhvr>
                                      <p:by>
                                        <p:hsl h="0" s="-12549" l="-25098"/>
                                      </p:by>
                                    </p:animClr>
                                    <p:set>
                                      <p:cBhvr>
                                        <p:cTn id="9" dur="500" fill="hold"/>
                                        <p:tgtEl>
                                          <p:spTgt spid="3">
                                            <p:txEl>
                                              <p:pRg st="0" end="0"/>
                                            </p:txEl>
                                          </p:spTgt>
                                        </p:tgtEl>
                                        <p:attrNameLst>
                                          <p:attrName>fill.type</p:attrName>
                                        </p:attrNameLst>
                                      </p:cBhvr>
                                      <p:to>
                                        <p:strVal val="solid"/>
                                      </p:to>
                                    </p:set>
                                  </p:childTnLst>
                                </p:cTn>
                              </p:par>
                            </p:childTnLst>
                          </p:cTn>
                        </p:par>
                        <p:par>
                          <p:cTn id="10" fill="hold">
                            <p:stCondLst>
                              <p:cond delay="500"/>
                            </p:stCondLst>
                            <p:childTnLst>
                              <p:par>
                                <p:cTn id="11" presetID="24" presetClass="emph" presetSubtype="0" fill="hold" grpId="0" nodeType="afterEffect">
                                  <p:stCondLst>
                                    <p:cond delay="0"/>
                                  </p:stCondLst>
                                  <p:childTnLst>
                                    <p:animClr clrSpc="hsl" dir="cw">
                                      <p:cBhvr override="childStyle">
                                        <p:cTn id="12" dur="500" fill="hold"/>
                                        <p:tgtEl>
                                          <p:spTgt spid="3">
                                            <p:txEl>
                                              <p:pRg st="1" end="1"/>
                                            </p:txEl>
                                          </p:spTgt>
                                        </p:tgtEl>
                                        <p:attrNameLst>
                                          <p:attrName>style.color</p:attrName>
                                        </p:attrNameLst>
                                      </p:cBhvr>
                                      <p:by>
                                        <p:hsl h="0" s="-12549" l="-25098"/>
                                      </p:by>
                                    </p:animClr>
                                    <p:animClr clrSpc="hsl" dir="cw">
                                      <p:cBhvr>
                                        <p:cTn id="13" dur="500" fill="hold"/>
                                        <p:tgtEl>
                                          <p:spTgt spid="3">
                                            <p:txEl>
                                              <p:pRg st="1" end="1"/>
                                            </p:txEl>
                                          </p:spTgt>
                                        </p:tgtEl>
                                        <p:attrNameLst>
                                          <p:attrName>fillcolor</p:attrName>
                                        </p:attrNameLst>
                                      </p:cBhvr>
                                      <p:by>
                                        <p:hsl h="0" s="-12549" l="-25098"/>
                                      </p:by>
                                    </p:animClr>
                                    <p:animClr clrSpc="hsl" dir="cw">
                                      <p:cBhvr>
                                        <p:cTn id="14" dur="500" fill="hold"/>
                                        <p:tgtEl>
                                          <p:spTgt spid="3">
                                            <p:txEl>
                                              <p:pRg st="1" end="1"/>
                                            </p:txEl>
                                          </p:spTgt>
                                        </p:tgtEl>
                                        <p:attrNameLst>
                                          <p:attrName>stroke.color</p:attrName>
                                        </p:attrNameLst>
                                      </p:cBhvr>
                                      <p:by>
                                        <p:hsl h="0" s="-12549" l="-25098"/>
                                      </p:by>
                                    </p:animClr>
                                    <p:set>
                                      <p:cBhvr>
                                        <p:cTn id="15" dur="500" fill="hold"/>
                                        <p:tgtEl>
                                          <p:spTgt spid="3">
                                            <p:txEl>
                                              <p:pRg st="1" end="1"/>
                                            </p:txEl>
                                          </p:spTgt>
                                        </p:tgtEl>
                                        <p:attrNameLst>
                                          <p:attrName>fill.type</p:attrName>
                                        </p:attrNameLst>
                                      </p:cBhvr>
                                      <p:to>
                                        <p:strVal val="solid"/>
                                      </p:to>
                                    </p:set>
                                  </p:childTnLst>
                                </p:cTn>
                              </p:par>
                            </p:childTnLst>
                          </p:cTn>
                        </p:par>
                        <p:par>
                          <p:cTn id="16" fill="hold">
                            <p:stCondLst>
                              <p:cond delay="1000"/>
                            </p:stCondLst>
                            <p:childTnLst>
                              <p:par>
                                <p:cTn id="17" presetID="24" presetClass="emph" presetSubtype="0" fill="hold" grpId="0" nodeType="afterEffect">
                                  <p:stCondLst>
                                    <p:cond delay="0"/>
                                  </p:stCondLst>
                                  <p:childTnLst>
                                    <p:animClr clrSpc="hsl" dir="cw">
                                      <p:cBhvr override="childStyle">
                                        <p:cTn id="18" dur="500" fill="hold"/>
                                        <p:tgtEl>
                                          <p:spTgt spid="3">
                                            <p:txEl>
                                              <p:pRg st="2" end="2"/>
                                            </p:txEl>
                                          </p:spTgt>
                                        </p:tgtEl>
                                        <p:attrNameLst>
                                          <p:attrName>style.color</p:attrName>
                                        </p:attrNameLst>
                                      </p:cBhvr>
                                      <p:by>
                                        <p:hsl h="0" s="-12549" l="-25098"/>
                                      </p:by>
                                    </p:animClr>
                                    <p:animClr clrSpc="hsl" dir="cw">
                                      <p:cBhvr>
                                        <p:cTn id="19" dur="500" fill="hold"/>
                                        <p:tgtEl>
                                          <p:spTgt spid="3">
                                            <p:txEl>
                                              <p:pRg st="2" end="2"/>
                                            </p:txEl>
                                          </p:spTgt>
                                        </p:tgtEl>
                                        <p:attrNameLst>
                                          <p:attrName>fillcolor</p:attrName>
                                        </p:attrNameLst>
                                      </p:cBhvr>
                                      <p:by>
                                        <p:hsl h="0" s="-12549" l="-25098"/>
                                      </p:by>
                                    </p:animClr>
                                    <p:animClr clrSpc="hsl" dir="cw">
                                      <p:cBhvr>
                                        <p:cTn id="20" dur="500" fill="hold"/>
                                        <p:tgtEl>
                                          <p:spTgt spid="3">
                                            <p:txEl>
                                              <p:pRg st="2" end="2"/>
                                            </p:txEl>
                                          </p:spTgt>
                                        </p:tgtEl>
                                        <p:attrNameLst>
                                          <p:attrName>stroke.color</p:attrName>
                                        </p:attrNameLst>
                                      </p:cBhvr>
                                      <p:by>
                                        <p:hsl h="0" s="-12549" l="-25098"/>
                                      </p:by>
                                    </p:animClr>
                                    <p:set>
                                      <p:cBhvr>
                                        <p:cTn id="21" dur="500" fill="hold"/>
                                        <p:tgtEl>
                                          <p:spTgt spid="3">
                                            <p:txEl>
                                              <p:pRg st="2" end="2"/>
                                            </p:txEl>
                                          </p:spTgt>
                                        </p:tgtEl>
                                        <p:attrNameLst>
                                          <p:attrName>fill.type</p:attrName>
                                        </p:attrNameLst>
                                      </p:cBhvr>
                                      <p:to>
                                        <p:strVal val="solid"/>
                                      </p:to>
                                    </p:set>
                                  </p:childTnLst>
                                </p:cTn>
                              </p:par>
                            </p:childTnLst>
                          </p:cTn>
                        </p:par>
                        <p:par>
                          <p:cTn id="22" fill="hold">
                            <p:stCondLst>
                              <p:cond delay="1500"/>
                            </p:stCondLst>
                            <p:childTnLst>
                              <p:par>
                                <p:cTn id="23" presetID="24" presetClass="emph" presetSubtype="0" fill="hold" grpId="0" nodeType="afterEffect">
                                  <p:stCondLst>
                                    <p:cond delay="0"/>
                                  </p:stCondLst>
                                  <p:childTnLst>
                                    <p:animClr clrSpc="hsl" dir="cw">
                                      <p:cBhvr override="childStyle">
                                        <p:cTn id="24" dur="500" fill="hold"/>
                                        <p:tgtEl>
                                          <p:spTgt spid="3">
                                            <p:txEl>
                                              <p:pRg st="3" end="3"/>
                                            </p:txEl>
                                          </p:spTgt>
                                        </p:tgtEl>
                                        <p:attrNameLst>
                                          <p:attrName>style.color</p:attrName>
                                        </p:attrNameLst>
                                      </p:cBhvr>
                                      <p:by>
                                        <p:hsl h="0" s="-12549" l="-25098"/>
                                      </p:by>
                                    </p:animClr>
                                    <p:animClr clrSpc="hsl" dir="cw">
                                      <p:cBhvr>
                                        <p:cTn id="25" dur="500" fill="hold"/>
                                        <p:tgtEl>
                                          <p:spTgt spid="3">
                                            <p:txEl>
                                              <p:pRg st="3" end="3"/>
                                            </p:txEl>
                                          </p:spTgt>
                                        </p:tgtEl>
                                        <p:attrNameLst>
                                          <p:attrName>fillcolor</p:attrName>
                                        </p:attrNameLst>
                                      </p:cBhvr>
                                      <p:by>
                                        <p:hsl h="0" s="-12549" l="-25098"/>
                                      </p:by>
                                    </p:animClr>
                                    <p:animClr clrSpc="hsl" dir="cw">
                                      <p:cBhvr>
                                        <p:cTn id="26" dur="500" fill="hold"/>
                                        <p:tgtEl>
                                          <p:spTgt spid="3">
                                            <p:txEl>
                                              <p:pRg st="3" end="3"/>
                                            </p:txEl>
                                          </p:spTgt>
                                        </p:tgtEl>
                                        <p:attrNameLst>
                                          <p:attrName>stroke.color</p:attrName>
                                        </p:attrNameLst>
                                      </p:cBhvr>
                                      <p:by>
                                        <p:hsl h="0" s="-12549" l="-25098"/>
                                      </p:by>
                                    </p:animClr>
                                    <p:set>
                                      <p:cBhvr>
                                        <p:cTn id="27" dur="500" fill="hold"/>
                                        <p:tgtEl>
                                          <p:spTgt spid="3">
                                            <p:txEl>
                                              <p:pRg st="3" end="3"/>
                                            </p:txEl>
                                          </p:spTgt>
                                        </p:tgtEl>
                                        <p:attrNameLst>
                                          <p:attrName>fill.type</p:attrName>
                                        </p:attrNameLst>
                                      </p:cBhvr>
                                      <p:to>
                                        <p:strVal val="solid"/>
                                      </p:to>
                                    </p:set>
                                  </p:childTnLst>
                                </p:cTn>
                              </p:par>
                              <p:par>
                                <p:cTn id="28" presetID="39" presetClass="emph" presetSubtype="128" fill="hold" nodeType="withEffect">
                                  <p:stCondLst>
                                    <p:cond delay="0"/>
                                  </p:stCondLst>
                                  <p:childTnLst>
                                    <p:anim calcmode="lin" valueType="num">
                                      <p:cBhvr additive="sum">
                                        <p:cTn id="29" dur="2000" fill="hold"/>
                                        <p:tgtEl>
                                          <p:spTgt spid="12"/>
                                        </p:tgtEl>
                                        <p:attrNameLst>
                                          <p:attrName>3d.view.rotation.y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30" dur="2000" fill="hold"/>
                                        <p:tgtEl>
                                          <p:spTgt spid="12"/>
                                        </p:tgtEl>
                                        <p:attrNameLst>
                                          <p:attrName>3d.view.translation.y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31" dur="2000" fill="hold"/>
                                        <p:tgtEl>
                                          <p:spTgt spid="12"/>
                                        </p:tgtEl>
                                        <p:attrNameLst>
                                          <p:attrName>3d.view.scale.x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2" dur="2000" fill="hold"/>
                                        <p:tgtEl>
                                          <p:spTgt spid="12"/>
                                        </p:tgtEl>
                                        <p:attrNameLst>
                                          <p:attrName>3d.view.scale.y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33" dur="2000" fill="hold"/>
                                        <p:tgtEl>
                                          <p:spTgt spid="12"/>
                                        </p:tgtEl>
                                        <p:attrNameLst>
                                          <p:attrName>3d.view.scale.z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subTnLst>
                                    <p:audio>
                                      <p:cMediaNode>
                                        <p:cTn display="0" masterRel="sameClick">
                                          <p:stCondLst>
                                            <p:cond evt="begin" delay="0">
                                              <p:tn val="28"/>
                                            </p:cond>
                                          </p:stCondLst>
                                          <p:endCondLst>
                                            <p:cond evt="onStopAudio" delay="0">
                                              <p:tgtEl>
                                                <p:sldTgt/>
                                              </p:tgtEl>
                                            </p:cond>
                                          </p:endCondLst>
                                        </p:cTn>
                                        <p:tgtEl>
                                          <p:sndTgt r:embed="rId2" name="wind.wav"/>
                                        </p:tgtEl>
                                      </p:cMediaNode>
                                    </p:audio>
                                  </p:subTnLst>
                                </p:cTn>
                              </p:par>
                            </p:childTnLst>
                          </p:cTn>
                        </p:par>
                        <p:par>
                          <p:cTn id="34" fill="hold">
                            <p:stCondLst>
                              <p:cond delay="3500"/>
                            </p:stCondLst>
                            <p:childTnLst>
                              <p:par>
                                <p:cTn id="35" presetID="0" presetClass="path" presetSubtype="0" accel="50000" decel="50000" fill="hold" nodeType="afterEffect">
                                  <p:stCondLst>
                                    <p:cond delay="0"/>
                                  </p:stCondLst>
                                  <p:childTnLst>
                                    <p:animMotion origin="layout" path="M -0.04167 0.02963 L 0.6013 0.02963 " pathEditMode="relative" ptsTypes="AA">
                                      <p:cBhvr>
                                        <p:cTn id="36" dur="2000" fill="hold"/>
                                        <p:tgtEl>
                                          <p:spTgt spid="1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2E1E-C387-574E-8C9D-3455CCB315A3}"/>
              </a:ext>
            </a:extLst>
          </p:cNvPr>
          <p:cNvSpPr>
            <a:spLocks noGrp="1"/>
          </p:cNvSpPr>
          <p:nvPr>
            <p:ph type="title"/>
          </p:nvPr>
        </p:nvSpPr>
        <p:spPr/>
        <p:txBody>
          <a:bodyPr/>
          <a:lstStyle/>
          <a:p>
            <a:r>
              <a:rPr lang="en-US" dirty="0"/>
              <a:t>FEATURES</a:t>
            </a:r>
          </a:p>
        </p:txBody>
      </p:sp>
      <p:graphicFrame>
        <p:nvGraphicFramePr>
          <p:cNvPr id="5" name="Content Placeholder 2">
            <a:extLst>
              <a:ext uri="{FF2B5EF4-FFF2-40B4-BE49-F238E27FC236}">
                <a16:creationId xmlns:a16="http://schemas.microsoft.com/office/drawing/2014/main" id="{726ED0F2-6EB8-C91B-0662-F399898CA191}"/>
              </a:ext>
            </a:extLst>
          </p:cNvPr>
          <p:cNvGraphicFramePr>
            <a:graphicFrameLocks noGrp="1"/>
          </p:cNvGraphicFramePr>
          <p:nvPr>
            <p:ph idx="1"/>
            <p:extLst>
              <p:ext uri="{D42A27DB-BD31-4B8C-83A1-F6EECF244321}">
                <p14:modId xmlns:p14="http://schemas.microsoft.com/office/powerpoint/2010/main" val="1834495822"/>
              </p:ext>
            </p:extLst>
          </p:nvPr>
        </p:nvGraphicFramePr>
        <p:xfrm>
          <a:off x="1251678" y="1319135"/>
          <a:ext cx="10178322" cy="45604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954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DE32-8FF0-F544-91FD-66831E9C175D}"/>
              </a:ext>
            </a:extLst>
          </p:cNvPr>
          <p:cNvSpPr>
            <a:spLocks noGrp="1"/>
          </p:cNvSpPr>
          <p:nvPr>
            <p:ph type="title"/>
          </p:nvPr>
        </p:nvSpPr>
        <p:spPr/>
        <p:txBody>
          <a:bodyPr/>
          <a:lstStyle/>
          <a:p>
            <a:r>
              <a:rPr lang="en-US" dirty="0"/>
              <a:t>1. CAB BOOKING</a:t>
            </a:r>
          </a:p>
        </p:txBody>
      </p:sp>
      <p:sp>
        <p:nvSpPr>
          <p:cNvPr id="3" name="Content Placeholder 2">
            <a:extLst>
              <a:ext uri="{FF2B5EF4-FFF2-40B4-BE49-F238E27FC236}">
                <a16:creationId xmlns:a16="http://schemas.microsoft.com/office/drawing/2014/main" id="{436DA224-8143-AB4A-BDD7-F758678EC69B}"/>
              </a:ext>
            </a:extLst>
          </p:cNvPr>
          <p:cNvSpPr>
            <a:spLocks noGrp="1"/>
          </p:cNvSpPr>
          <p:nvPr>
            <p:ph idx="1"/>
          </p:nvPr>
        </p:nvSpPr>
        <p:spPr>
          <a:xfrm>
            <a:off x="1251678" y="1334125"/>
            <a:ext cx="10178322" cy="4545467"/>
          </a:xfrm>
        </p:spPr>
        <p:txBody>
          <a:bodyPr/>
          <a:lstStyle/>
          <a:p>
            <a:r>
              <a:rPr lang="en-US" dirty="0"/>
              <a:t>A rider can book a ride for the place they want to visit  from all the drivers available in the driver's database.</a:t>
            </a:r>
          </a:p>
          <a:p>
            <a:endParaRPr lang="en-US" dirty="0"/>
          </a:p>
          <a:p>
            <a:endParaRPr lang="en-US" dirty="0"/>
          </a:p>
          <a:p>
            <a:endParaRPr lang="en-US" dirty="0"/>
          </a:p>
          <a:p>
            <a:endParaRPr lang="en-US" dirty="0"/>
          </a:p>
          <a:p>
            <a:endParaRPr lang="en-US" dirty="0"/>
          </a:p>
          <a:p>
            <a:r>
              <a:rPr lang="en-US" dirty="0"/>
              <a:t>Then if the driver confirms the ride, then rider gets the confirmation.</a:t>
            </a:r>
          </a:p>
          <a:p>
            <a:endParaRPr lang="en-US" dirty="0"/>
          </a:p>
          <a:p>
            <a:endParaRPr lang="en-US" dirty="0"/>
          </a:p>
          <a:p>
            <a:endParaRPr lang="en-US" dirty="0"/>
          </a:p>
        </p:txBody>
      </p:sp>
      <p:grpSp>
        <p:nvGrpSpPr>
          <p:cNvPr id="19" name="Group 18">
            <a:extLst>
              <a:ext uri="{FF2B5EF4-FFF2-40B4-BE49-F238E27FC236}">
                <a16:creationId xmlns:a16="http://schemas.microsoft.com/office/drawing/2014/main" id="{BC896888-2687-F346-BEFA-07AE238B58B8}"/>
              </a:ext>
            </a:extLst>
          </p:cNvPr>
          <p:cNvGrpSpPr/>
          <p:nvPr/>
        </p:nvGrpSpPr>
        <p:grpSpPr>
          <a:xfrm>
            <a:off x="1484026" y="2537398"/>
            <a:ext cx="9202171" cy="1243032"/>
            <a:chOff x="1723869" y="3376607"/>
            <a:chExt cx="9456296" cy="1730060"/>
          </a:xfrm>
        </p:grpSpPr>
        <p:pic>
          <p:nvPicPr>
            <p:cNvPr id="5" name="Picture 4">
              <a:extLst>
                <a:ext uri="{FF2B5EF4-FFF2-40B4-BE49-F238E27FC236}">
                  <a16:creationId xmlns:a16="http://schemas.microsoft.com/office/drawing/2014/main" id="{7C248B58-D3FE-B642-B7AD-516E1671C2B0}"/>
                </a:ext>
              </a:extLst>
            </p:cNvPr>
            <p:cNvPicPr>
              <a:picLocks noChangeAspect="1"/>
            </p:cNvPicPr>
            <p:nvPr/>
          </p:nvPicPr>
          <p:blipFill>
            <a:blip r:embed="rId2"/>
            <a:stretch>
              <a:fillRect/>
            </a:stretch>
          </p:blipFill>
          <p:spPr>
            <a:xfrm>
              <a:off x="1723869" y="3376607"/>
              <a:ext cx="9456296" cy="907254"/>
            </a:xfrm>
            <a:prstGeom prst="rect">
              <a:avLst/>
            </a:prstGeom>
          </p:spPr>
        </p:pic>
        <p:cxnSp>
          <p:nvCxnSpPr>
            <p:cNvPr id="7" name="Straight Arrow Connector 6">
              <a:extLst>
                <a:ext uri="{FF2B5EF4-FFF2-40B4-BE49-F238E27FC236}">
                  <a16:creationId xmlns:a16="http://schemas.microsoft.com/office/drawing/2014/main" id="{14CDFA5A-1FD2-6B43-A03D-2280680E1C2D}"/>
                </a:ext>
              </a:extLst>
            </p:cNvPr>
            <p:cNvCxnSpPr>
              <a:cxnSpLocks/>
            </p:cNvCxnSpPr>
            <p:nvPr/>
          </p:nvCxnSpPr>
          <p:spPr>
            <a:xfrm flipH="1">
              <a:off x="3048885" y="4191000"/>
              <a:ext cx="286982" cy="61297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B1B632D3-179D-D540-9D28-343EF9B0A13C}"/>
                </a:ext>
              </a:extLst>
            </p:cNvPr>
            <p:cNvSpPr txBox="1"/>
            <p:nvPr/>
          </p:nvSpPr>
          <p:spPr>
            <a:xfrm>
              <a:off x="2256940" y="4737335"/>
              <a:ext cx="1446663" cy="369332"/>
            </a:xfrm>
            <a:prstGeom prst="rect">
              <a:avLst/>
            </a:prstGeom>
            <a:noFill/>
          </p:spPr>
          <p:txBody>
            <a:bodyPr wrap="square" rtlCol="0">
              <a:spAutoFit/>
            </a:bodyPr>
            <a:lstStyle/>
            <a:p>
              <a:r>
                <a:rPr lang="en-US" dirty="0"/>
                <a:t>DEPARTURE</a:t>
              </a:r>
            </a:p>
          </p:txBody>
        </p:sp>
        <p:cxnSp>
          <p:nvCxnSpPr>
            <p:cNvPr id="10" name="Straight Arrow Connector 9">
              <a:extLst>
                <a:ext uri="{FF2B5EF4-FFF2-40B4-BE49-F238E27FC236}">
                  <a16:creationId xmlns:a16="http://schemas.microsoft.com/office/drawing/2014/main" id="{F92310E8-278A-DF47-986B-F8E8DDAFB80D}"/>
                </a:ext>
              </a:extLst>
            </p:cNvPr>
            <p:cNvCxnSpPr>
              <a:cxnSpLocks/>
            </p:cNvCxnSpPr>
            <p:nvPr/>
          </p:nvCxnSpPr>
          <p:spPr>
            <a:xfrm>
              <a:off x="5384926" y="4191000"/>
              <a:ext cx="0" cy="408863"/>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3" name="TextBox 12">
              <a:extLst>
                <a:ext uri="{FF2B5EF4-FFF2-40B4-BE49-F238E27FC236}">
                  <a16:creationId xmlns:a16="http://schemas.microsoft.com/office/drawing/2014/main" id="{96B4AB80-D0F1-5948-AC24-8C0E4FDF13A5}"/>
                </a:ext>
              </a:extLst>
            </p:cNvPr>
            <p:cNvSpPr txBox="1"/>
            <p:nvPr/>
          </p:nvSpPr>
          <p:spPr>
            <a:xfrm>
              <a:off x="4746047" y="4552669"/>
              <a:ext cx="1705970" cy="369332"/>
            </a:xfrm>
            <a:prstGeom prst="rect">
              <a:avLst/>
            </a:prstGeom>
            <a:noFill/>
          </p:spPr>
          <p:txBody>
            <a:bodyPr wrap="square" rtlCol="0">
              <a:spAutoFit/>
            </a:bodyPr>
            <a:lstStyle/>
            <a:p>
              <a:r>
                <a:rPr lang="en-US" dirty="0"/>
                <a:t>DESTINATION</a:t>
              </a:r>
            </a:p>
          </p:txBody>
        </p:sp>
        <p:cxnSp>
          <p:nvCxnSpPr>
            <p:cNvPr id="14" name="Straight Arrow Connector 13">
              <a:extLst>
                <a:ext uri="{FF2B5EF4-FFF2-40B4-BE49-F238E27FC236}">
                  <a16:creationId xmlns:a16="http://schemas.microsoft.com/office/drawing/2014/main" id="{97D532DA-7C0B-5E4D-8C4B-CCE8E8923D38}"/>
                </a:ext>
              </a:extLst>
            </p:cNvPr>
            <p:cNvCxnSpPr>
              <a:cxnSpLocks/>
            </p:cNvCxnSpPr>
            <p:nvPr/>
          </p:nvCxnSpPr>
          <p:spPr>
            <a:xfrm>
              <a:off x="7720968" y="4190999"/>
              <a:ext cx="0" cy="546335"/>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5" name="TextBox 14">
              <a:extLst>
                <a:ext uri="{FF2B5EF4-FFF2-40B4-BE49-F238E27FC236}">
                  <a16:creationId xmlns:a16="http://schemas.microsoft.com/office/drawing/2014/main" id="{6174182F-2601-2144-9648-5F9EB13A04EA}"/>
                </a:ext>
              </a:extLst>
            </p:cNvPr>
            <p:cNvSpPr txBox="1"/>
            <p:nvPr/>
          </p:nvSpPr>
          <p:spPr>
            <a:xfrm>
              <a:off x="7029432" y="4674109"/>
              <a:ext cx="1383071" cy="369332"/>
            </a:xfrm>
            <a:prstGeom prst="rect">
              <a:avLst/>
            </a:prstGeom>
            <a:noFill/>
          </p:spPr>
          <p:txBody>
            <a:bodyPr wrap="none" rtlCol="0">
              <a:spAutoFit/>
            </a:bodyPr>
            <a:lstStyle/>
            <a:p>
              <a:r>
                <a:rPr lang="en-US" dirty="0"/>
                <a:t>CALANDER</a:t>
              </a:r>
            </a:p>
          </p:txBody>
        </p:sp>
        <p:cxnSp>
          <p:nvCxnSpPr>
            <p:cNvPr id="16" name="Straight Arrow Connector 15">
              <a:extLst>
                <a:ext uri="{FF2B5EF4-FFF2-40B4-BE49-F238E27FC236}">
                  <a16:creationId xmlns:a16="http://schemas.microsoft.com/office/drawing/2014/main" id="{BD634746-CED4-FF43-9333-EBF520193116}"/>
                </a:ext>
              </a:extLst>
            </p:cNvPr>
            <p:cNvCxnSpPr>
              <a:cxnSpLocks/>
            </p:cNvCxnSpPr>
            <p:nvPr/>
          </p:nvCxnSpPr>
          <p:spPr>
            <a:xfrm>
              <a:off x="8924245" y="4190999"/>
              <a:ext cx="363940" cy="48310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8" name="TextBox 17">
              <a:extLst>
                <a:ext uri="{FF2B5EF4-FFF2-40B4-BE49-F238E27FC236}">
                  <a16:creationId xmlns:a16="http://schemas.microsoft.com/office/drawing/2014/main" id="{484C8C93-E139-2045-BCA2-BEDC35869AC4}"/>
                </a:ext>
              </a:extLst>
            </p:cNvPr>
            <p:cNvSpPr txBox="1"/>
            <p:nvPr/>
          </p:nvSpPr>
          <p:spPr>
            <a:xfrm>
              <a:off x="9029821" y="4666174"/>
              <a:ext cx="1540211" cy="369332"/>
            </a:xfrm>
            <a:prstGeom prst="rect">
              <a:avLst/>
            </a:prstGeom>
            <a:noFill/>
          </p:spPr>
          <p:txBody>
            <a:bodyPr wrap="square" rtlCol="0">
              <a:spAutoFit/>
            </a:bodyPr>
            <a:lstStyle/>
            <a:p>
              <a:r>
                <a:rPr lang="en-US" dirty="0"/>
                <a:t>PASSENGERS</a:t>
              </a:r>
            </a:p>
          </p:txBody>
        </p:sp>
      </p:grpSp>
      <p:pic>
        <p:nvPicPr>
          <p:cNvPr id="25" name="Picture 24" descr="Icon&#10;&#10;Description automatically generated">
            <a:extLst>
              <a:ext uri="{FF2B5EF4-FFF2-40B4-BE49-F238E27FC236}">
                <a16:creationId xmlns:a16="http://schemas.microsoft.com/office/drawing/2014/main" id="{146908FA-FF12-5840-A9D2-1EAAD05C461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939264" y="4206638"/>
            <a:ext cx="2490736" cy="1656574"/>
          </a:xfrm>
          <a:prstGeom prst="rect">
            <a:avLst/>
          </a:prstGeom>
        </p:spPr>
      </p:pic>
    </p:spTree>
    <p:extLst>
      <p:ext uri="{BB962C8B-B14F-4D97-AF65-F5344CB8AC3E}">
        <p14:creationId xmlns:p14="http://schemas.microsoft.com/office/powerpoint/2010/main" val="249195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25"/>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CA48-0C8D-264E-A0A8-1972291DB3EE}"/>
              </a:ext>
            </a:extLst>
          </p:cNvPr>
          <p:cNvSpPr>
            <a:spLocks noGrp="1"/>
          </p:cNvSpPr>
          <p:nvPr>
            <p:ph type="title"/>
          </p:nvPr>
        </p:nvSpPr>
        <p:spPr/>
        <p:txBody>
          <a:bodyPr/>
          <a:lstStyle/>
          <a:p>
            <a:r>
              <a:rPr lang="en-US" dirty="0"/>
              <a:t>2. Car Pooling</a:t>
            </a:r>
          </a:p>
        </p:txBody>
      </p:sp>
      <p:sp>
        <p:nvSpPr>
          <p:cNvPr id="3" name="Content Placeholder 2">
            <a:extLst>
              <a:ext uri="{FF2B5EF4-FFF2-40B4-BE49-F238E27FC236}">
                <a16:creationId xmlns:a16="http://schemas.microsoft.com/office/drawing/2014/main" id="{FEE492B4-D8A1-BE41-B8FF-74F9B5A5B506}"/>
              </a:ext>
            </a:extLst>
          </p:cNvPr>
          <p:cNvSpPr>
            <a:spLocks noGrp="1"/>
          </p:cNvSpPr>
          <p:nvPr>
            <p:ph idx="1"/>
          </p:nvPr>
        </p:nvSpPr>
        <p:spPr>
          <a:xfrm>
            <a:off x="1277647" y="1248771"/>
            <a:ext cx="10178322" cy="3593591"/>
          </a:xfrm>
        </p:spPr>
        <p:txBody>
          <a:bodyPr/>
          <a:lstStyle/>
          <a:p>
            <a:r>
              <a:rPr lang="en-US" dirty="0"/>
              <a:t>If more than one rider choose the same driver and the driver accepts their request, then they can pool the car.</a:t>
            </a:r>
          </a:p>
          <a:p>
            <a:r>
              <a:rPr lang="en-US" dirty="0"/>
              <a:t>This will reduce the fair for each person significantly.</a:t>
            </a:r>
          </a:p>
        </p:txBody>
      </p:sp>
      <mc:AlternateContent xmlns:mc="http://schemas.openxmlformats.org/markup-compatibility/2006">
        <mc:Choice xmlns:am3d="http://schemas.microsoft.com/office/drawing/2017/model3d" Requires="am3d">
          <p:graphicFrame>
            <p:nvGraphicFramePr>
              <p:cNvPr id="4" name="3D Model 3" descr="Steampunk Hero with Hawk">
                <a:extLst>
                  <a:ext uri="{FF2B5EF4-FFF2-40B4-BE49-F238E27FC236}">
                    <a16:creationId xmlns:a16="http://schemas.microsoft.com/office/drawing/2014/main" id="{C4196C00-F751-1445-A34B-E45BB3FAA910}"/>
                  </a:ext>
                </a:extLst>
              </p:cNvPr>
              <p:cNvGraphicFramePr>
                <a:graphicFrameLocks noChangeAspect="1"/>
              </p:cNvGraphicFramePr>
              <p:nvPr>
                <p:extLst>
                  <p:ext uri="{D42A27DB-BD31-4B8C-83A1-F6EECF244321}">
                    <p14:modId xmlns:p14="http://schemas.microsoft.com/office/powerpoint/2010/main" val="3803358534"/>
                  </p:ext>
                </p:extLst>
              </p:nvPr>
            </p:nvGraphicFramePr>
            <p:xfrm>
              <a:off x="1020379" y="2435270"/>
              <a:ext cx="3037504" cy="4155496"/>
            </p:xfrm>
            <a:graphic>
              <a:graphicData uri="http://schemas.microsoft.com/office/drawing/2017/model3d">
                <am3d:model3d r:embed="rId2">
                  <am3d:spPr>
                    <a:xfrm>
                      <a:off x="0" y="0"/>
                      <a:ext cx="3037504" cy="4155496"/>
                    </a:xfrm>
                    <a:prstGeom prst="rect">
                      <a:avLst/>
                    </a:prstGeom>
                  </am3d:spPr>
                  <am3d:camera>
                    <am3d:pos x="0" y="0" z="61828951"/>
                    <am3d:up dx="0" dy="36000000" dz="0"/>
                    <am3d:lookAt x="0" y="0" z="0"/>
                    <am3d:perspective fov="2700000"/>
                  </am3d:camera>
                  <am3d:trans>
                    <am3d:meterPerModelUnit n="6041889" d="1000000"/>
                    <am3d:preTrans dx="-7571344" dy="-17941177" dz="-1885056"/>
                    <am3d:scale>
                      <am3d:sx n="1000000" d="1000000"/>
                      <am3d:sy n="1000000" d="1000000"/>
                      <am3d:sz n="1000000" d="1000000"/>
                    </am3d:scale>
                    <am3d:rot ax="-449323" ay="3123174" az="-355088"/>
                    <am3d:postTrans dx="0" dy="0" dz="0"/>
                  </am3d:trans>
                  <am3d:raster rName="Office3DRenderer" rVer="16.0.8326">
                    <am3d:blip r:embed="rId3"/>
                  </am3d:raster>
                  <am3d:objViewport viewportSz="49136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teampunk Hero with Hawk">
                <a:extLst>
                  <a:ext uri="{FF2B5EF4-FFF2-40B4-BE49-F238E27FC236}">
                    <a16:creationId xmlns:a16="http://schemas.microsoft.com/office/drawing/2014/main" id="{C4196C00-F751-1445-A34B-E45BB3FAA910}"/>
                  </a:ext>
                </a:extLst>
              </p:cNvPr>
              <p:cNvPicPr>
                <a:picLocks noGrp="1" noRot="1" noChangeAspect="1" noMove="1" noResize="1" noEditPoints="1" noAdjustHandles="1" noChangeArrowheads="1" noChangeShapeType="1" noCrop="1"/>
              </p:cNvPicPr>
              <p:nvPr/>
            </p:nvPicPr>
            <p:blipFill>
              <a:blip r:embed="rId3"/>
              <a:stretch>
                <a:fillRect/>
              </a:stretch>
            </p:blipFill>
            <p:spPr>
              <a:xfrm>
                <a:off x="1020379" y="2435270"/>
                <a:ext cx="3037504" cy="415549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Male Bowling">
                <a:extLst>
                  <a:ext uri="{FF2B5EF4-FFF2-40B4-BE49-F238E27FC236}">
                    <a16:creationId xmlns:a16="http://schemas.microsoft.com/office/drawing/2014/main" id="{C1AC7F84-A7D6-8E4B-AAB8-B8B33AF03C0B}"/>
                  </a:ext>
                </a:extLst>
              </p:cNvPr>
              <p:cNvGraphicFramePr>
                <a:graphicFrameLocks noChangeAspect="1"/>
              </p:cNvGraphicFramePr>
              <p:nvPr>
                <p:extLst>
                  <p:ext uri="{D42A27DB-BD31-4B8C-83A1-F6EECF244321}">
                    <p14:modId xmlns:p14="http://schemas.microsoft.com/office/powerpoint/2010/main" val="3365444991"/>
                  </p:ext>
                </p:extLst>
              </p:nvPr>
            </p:nvGraphicFramePr>
            <p:xfrm>
              <a:off x="5068522" y="3032151"/>
              <a:ext cx="2690814" cy="2961733"/>
            </p:xfrm>
            <a:graphic>
              <a:graphicData uri="http://schemas.microsoft.com/office/drawing/2017/model3d">
                <am3d:model3d r:embed="rId4">
                  <am3d:spPr>
                    <a:xfrm>
                      <a:off x="0" y="0"/>
                      <a:ext cx="2690814" cy="2961733"/>
                    </a:xfrm>
                    <a:prstGeom prst="rect">
                      <a:avLst/>
                    </a:prstGeom>
                  </am3d:spPr>
                  <am3d:camera>
                    <am3d:pos x="0" y="0" z="65912960"/>
                    <am3d:up dx="0" dy="36000000" dz="0"/>
                    <am3d:lookAt x="0" y="0" z="0"/>
                    <am3d:perspective fov="2700000"/>
                  </am3d:camera>
                  <am3d:trans>
                    <am3d:meterPerModelUnit n="664337" d="1000000"/>
                    <am3d:preTrans dx="0" dy="-17999994" dz="600081"/>
                    <am3d:scale>
                      <am3d:sx n="1000000" d="1000000"/>
                      <am3d:sy n="1000000" d="1000000"/>
                      <am3d:sz n="1000000" d="1000000"/>
                    </am3d:scale>
                    <am3d:rot ax="-75278" ay="299893" az="-6545"/>
                    <am3d:postTrans dx="0" dy="0" dz="0"/>
                  </am3d:trans>
                  <am3d:raster rName="Office3DRenderer" rVer="16.0.8326">
                    <am3d:blip r:embed="rId5"/>
                  </am3d:raster>
                  <am3d:objViewport viewportSz="41554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Male Bowling">
                <a:extLst>
                  <a:ext uri="{FF2B5EF4-FFF2-40B4-BE49-F238E27FC236}">
                    <a16:creationId xmlns:a16="http://schemas.microsoft.com/office/drawing/2014/main" id="{C1AC7F84-A7D6-8E4B-AAB8-B8B33AF03C0B}"/>
                  </a:ext>
                </a:extLst>
              </p:cNvPr>
              <p:cNvPicPr>
                <a:picLocks noGrp="1" noRot="1" noChangeAspect="1" noMove="1" noResize="1" noEditPoints="1" noAdjustHandles="1" noChangeArrowheads="1" noChangeShapeType="1" noCrop="1"/>
              </p:cNvPicPr>
              <p:nvPr/>
            </p:nvPicPr>
            <p:blipFill>
              <a:blip r:embed="rId5"/>
              <a:stretch>
                <a:fillRect/>
              </a:stretch>
            </p:blipFill>
            <p:spPr>
              <a:xfrm>
                <a:off x="5068522" y="3032151"/>
                <a:ext cx="2690814" cy="296173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Male Skydiver">
                <a:extLst>
                  <a:ext uri="{FF2B5EF4-FFF2-40B4-BE49-F238E27FC236}">
                    <a16:creationId xmlns:a16="http://schemas.microsoft.com/office/drawing/2014/main" id="{91AF1FD7-888C-304F-B434-A9F66ADE186D}"/>
                  </a:ext>
                </a:extLst>
              </p:cNvPr>
              <p:cNvGraphicFramePr>
                <a:graphicFrameLocks noChangeAspect="1"/>
              </p:cNvGraphicFramePr>
              <p:nvPr>
                <p:extLst>
                  <p:ext uri="{D42A27DB-BD31-4B8C-83A1-F6EECF244321}">
                    <p14:modId xmlns:p14="http://schemas.microsoft.com/office/powerpoint/2010/main" val="2345342056"/>
                  </p:ext>
                </p:extLst>
              </p:nvPr>
            </p:nvGraphicFramePr>
            <p:xfrm>
              <a:off x="10398734" y="2326527"/>
              <a:ext cx="1150117" cy="4372983"/>
            </p:xfrm>
            <a:graphic>
              <a:graphicData uri="http://schemas.microsoft.com/office/drawing/2017/model3d">
                <am3d:model3d r:embed="rId6">
                  <am3d:spPr>
                    <a:xfrm>
                      <a:off x="0" y="0"/>
                      <a:ext cx="1150117" cy="4372983"/>
                    </a:xfrm>
                    <a:prstGeom prst="rect">
                      <a:avLst/>
                    </a:prstGeom>
                  </am3d:spPr>
                  <am3d:camera>
                    <am3d:pos x="0" y="0" z="51267489"/>
                    <am3d:up dx="0" dy="36000000" dz="0"/>
                    <am3d:lookAt x="0" y="0" z="0"/>
                    <am3d:perspective fov="2700000"/>
                  </am3d:camera>
                  <am3d:trans>
                    <am3d:meterPerModelUnit n="573714" d="1000000"/>
                    <am3d:preTrans dx="-27279" dy="-17985891" dz="263366"/>
                    <am3d:scale>
                      <am3d:sx n="1000000" d="1000000"/>
                      <am3d:sy n="1000000" d="1000000"/>
                      <am3d:sz n="1000000" d="1000000"/>
                    </am3d:scale>
                    <am3d:rot ax="1196018" ay="-4824423" az="-1180581"/>
                    <am3d:postTrans dx="0" dy="0" dz="0"/>
                  </am3d:trans>
                  <am3d:raster rName="Office3DRenderer" rVer="16.0.8326">
                    <am3d:blip r:embed="rId7"/>
                  </am3d:raster>
                  <am3d:objViewport viewportSz="47844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Male Skydiver">
                <a:extLst>
                  <a:ext uri="{FF2B5EF4-FFF2-40B4-BE49-F238E27FC236}">
                    <a16:creationId xmlns:a16="http://schemas.microsoft.com/office/drawing/2014/main" id="{91AF1FD7-888C-304F-B434-A9F66ADE186D}"/>
                  </a:ext>
                </a:extLst>
              </p:cNvPr>
              <p:cNvPicPr>
                <a:picLocks noGrp="1" noRot="1" noChangeAspect="1" noMove="1" noResize="1" noEditPoints="1" noAdjustHandles="1" noChangeArrowheads="1" noChangeShapeType="1" noCrop="1"/>
              </p:cNvPicPr>
              <p:nvPr/>
            </p:nvPicPr>
            <p:blipFill>
              <a:blip r:embed="rId7"/>
              <a:stretch>
                <a:fillRect/>
              </a:stretch>
            </p:blipFill>
            <p:spPr>
              <a:xfrm>
                <a:off x="10398734" y="2326527"/>
                <a:ext cx="1150117" cy="4372983"/>
              </a:xfrm>
              <a:prstGeom prst="rect">
                <a:avLst/>
              </a:prstGeom>
            </p:spPr>
          </p:pic>
        </mc:Fallback>
      </mc:AlternateContent>
      <p:sp>
        <p:nvSpPr>
          <p:cNvPr id="8" name="TextBox 7">
            <a:extLst>
              <a:ext uri="{FF2B5EF4-FFF2-40B4-BE49-F238E27FC236}">
                <a16:creationId xmlns:a16="http://schemas.microsoft.com/office/drawing/2014/main" id="{D581E733-164E-D440-B0FD-870C30000AC4}"/>
              </a:ext>
            </a:extLst>
          </p:cNvPr>
          <p:cNvSpPr txBox="1"/>
          <p:nvPr/>
        </p:nvSpPr>
        <p:spPr>
          <a:xfrm>
            <a:off x="2442949" y="2579427"/>
            <a:ext cx="709684" cy="369332"/>
          </a:xfrm>
          <a:prstGeom prst="rect">
            <a:avLst/>
          </a:prstGeom>
          <a:noFill/>
        </p:spPr>
        <p:txBody>
          <a:bodyPr wrap="square" rtlCol="0">
            <a:spAutoFit/>
          </a:bodyPr>
          <a:lstStyle/>
          <a:p>
            <a:r>
              <a:rPr lang="en-US" dirty="0"/>
              <a:t>₹300</a:t>
            </a:r>
          </a:p>
        </p:txBody>
      </p:sp>
      <p:sp>
        <p:nvSpPr>
          <p:cNvPr id="9" name="TextBox 8">
            <a:extLst>
              <a:ext uri="{FF2B5EF4-FFF2-40B4-BE49-F238E27FC236}">
                <a16:creationId xmlns:a16="http://schemas.microsoft.com/office/drawing/2014/main" id="{A92A9121-FAA9-3E41-B781-35AD92DFE97D}"/>
              </a:ext>
            </a:extLst>
          </p:cNvPr>
          <p:cNvSpPr txBox="1"/>
          <p:nvPr/>
        </p:nvSpPr>
        <p:spPr>
          <a:xfrm>
            <a:off x="6218373" y="2556237"/>
            <a:ext cx="709684" cy="369332"/>
          </a:xfrm>
          <a:prstGeom prst="rect">
            <a:avLst/>
          </a:prstGeom>
          <a:noFill/>
        </p:spPr>
        <p:txBody>
          <a:bodyPr wrap="square" rtlCol="0">
            <a:spAutoFit/>
          </a:bodyPr>
          <a:lstStyle/>
          <a:p>
            <a:r>
              <a:rPr lang="en-US" dirty="0"/>
              <a:t>₹300</a:t>
            </a:r>
          </a:p>
        </p:txBody>
      </p:sp>
      <p:sp>
        <p:nvSpPr>
          <p:cNvPr id="10" name="TextBox 9">
            <a:extLst>
              <a:ext uri="{FF2B5EF4-FFF2-40B4-BE49-F238E27FC236}">
                <a16:creationId xmlns:a16="http://schemas.microsoft.com/office/drawing/2014/main" id="{83325162-0C2C-4649-B919-385D50A47DA9}"/>
              </a:ext>
            </a:extLst>
          </p:cNvPr>
          <p:cNvSpPr txBox="1"/>
          <p:nvPr/>
        </p:nvSpPr>
        <p:spPr>
          <a:xfrm>
            <a:off x="10398734" y="2319614"/>
            <a:ext cx="709684" cy="369332"/>
          </a:xfrm>
          <a:prstGeom prst="rect">
            <a:avLst/>
          </a:prstGeom>
          <a:noFill/>
        </p:spPr>
        <p:txBody>
          <a:bodyPr wrap="square" rtlCol="0">
            <a:spAutoFit/>
          </a:bodyPr>
          <a:lstStyle/>
          <a:p>
            <a:r>
              <a:rPr lang="en-US" dirty="0"/>
              <a:t>₹300</a:t>
            </a:r>
          </a:p>
        </p:txBody>
      </p:sp>
      <p:sp>
        <p:nvSpPr>
          <p:cNvPr id="11" name="TextBox 10">
            <a:extLst>
              <a:ext uri="{FF2B5EF4-FFF2-40B4-BE49-F238E27FC236}">
                <a16:creationId xmlns:a16="http://schemas.microsoft.com/office/drawing/2014/main" id="{B4E0EB26-2CB9-1749-8B6E-E72C4BA2BF3E}"/>
              </a:ext>
            </a:extLst>
          </p:cNvPr>
          <p:cNvSpPr txBox="1"/>
          <p:nvPr/>
        </p:nvSpPr>
        <p:spPr>
          <a:xfrm>
            <a:off x="5581933" y="6264322"/>
            <a:ext cx="1663993" cy="461665"/>
          </a:xfrm>
          <a:prstGeom prst="rect">
            <a:avLst/>
          </a:prstGeom>
          <a:noFill/>
        </p:spPr>
        <p:txBody>
          <a:bodyPr wrap="square" rtlCol="0">
            <a:spAutoFit/>
          </a:bodyPr>
          <a:lstStyle/>
          <a:p>
            <a:r>
              <a:rPr lang="en-US" sz="2400" dirty="0"/>
              <a:t>₹900</a:t>
            </a:r>
          </a:p>
        </p:txBody>
      </p:sp>
    </p:spTree>
    <p:extLst>
      <p:ext uri="{BB962C8B-B14F-4D97-AF65-F5344CB8AC3E}">
        <p14:creationId xmlns:p14="http://schemas.microsoft.com/office/powerpoint/2010/main" val="8189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2000" fill="hold"/>
                                        <p:tgtEl>
                                          <p:spTgt spid="5"/>
                                        </p:tgtEl>
                                      </p:cBhvr>
                                      <p:by x="150000" y="150000"/>
                                    </p:animScale>
                                  </p:childTnLst>
                                </p:cTn>
                              </p:par>
                              <p:par>
                                <p:cTn id="7" presetID="0" presetClass="path" presetSubtype="0" accel="50000" decel="50000" fill="hold" nodeType="withEffect">
                                  <p:stCondLst>
                                    <p:cond delay="0"/>
                                  </p:stCondLst>
                                  <p:childTnLst>
                                    <p:animMotion origin="layout" path="M -0.09323 -0.04236 L 0.22513 -0.04236 " pathEditMode="relative" rAng="0" ptsTypes="AA">
                                      <p:cBhvr>
                                        <p:cTn id="8" dur="2000" fill="hold"/>
                                        <p:tgtEl>
                                          <p:spTgt spid="4"/>
                                        </p:tgtEl>
                                        <p:attrNameLst>
                                          <p:attrName>ppt_x</p:attrName>
                                          <p:attrName>ppt_y</p:attrName>
                                        </p:attrNameLst>
                                      </p:cBhvr>
                                      <p:rCtr x="15911" y="0"/>
                                    </p:animMotion>
                                  </p:childTnLst>
                                </p:cTn>
                              </p:par>
                              <p:par>
                                <p:cTn id="9" presetID="0" presetClass="path" presetSubtype="0" accel="50000" decel="50000" fill="hold" nodeType="withEffect">
                                  <p:stCondLst>
                                    <p:cond delay="0"/>
                                  </p:stCondLst>
                                  <p:childTnLst>
                                    <p:animMotion origin="layout" path="M -0.01875 -0.04791 L -0.2474 -0.04583 " pathEditMode="relative" rAng="0" ptsTypes="AA">
                                      <p:cBhvr>
                                        <p:cTn id="10" dur="2000" fill="hold"/>
                                        <p:tgtEl>
                                          <p:spTgt spid="6"/>
                                        </p:tgtEl>
                                        <p:attrNameLst>
                                          <p:attrName>ppt_x</p:attrName>
                                          <p:attrName>ppt_y</p:attrName>
                                        </p:attrNameLst>
                                      </p:cBhvr>
                                      <p:rCtr x="-11432" y="93"/>
                                    </p:animMotion>
                                  </p:childTnLst>
                                </p:cTn>
                              </p:par>
                              <p:par>
                                <p:cTn id="11" presetID="0" presetClass="path" presetSubtype="0" accel="50000" decel="50000" fill="hold" grpId="0" nodeType="withEffect">
                                  <p:stCondLst>
                                    <p:cond delay="0"/>
                                  </p:stCondLst>
                                  <p:childTnLst>
                                    <p:animMotion origin="layout" path="M 0.01523 0.00602 L 0.27448 0.00602 " pathEditMode="relative" rAng="0" ptsTypes="AA">
                                      <p:cBhvr>
                                        <p:cTn id="12" dur="2000" fill="hold"/>
                                        <p:tgtEl>
                                          <p:spTgt spid="8"/>
                                        </p:tgtEl>
                                        <p:attrNameLst>
                                          <p:attrName>ppt_x</p:attrName>
                                          <p:attrName>ppt_y</p:attrName>
                                        </p:attrNameLst>
                                      </p:cBhvr>
                                      <p:rCtr x="12956" y="0"/>
                                    </p:animMotion>
                                  </p:childTnLst>
                                  <p:subTnLst>
                                    <p:set>
                                      <p:cBhvr override="childStyle">
                                        <p:cTn dur="1" fill="hold" display="0" masterRel="sameClick" afterEffect="1">
                                          <p:stCondLst>
                                            <p:cond evt="end" delay="0">
                                              <p:tn val="11"/>
                                            </p:cond>
                                          </p:stCondLst>
                                        </p:cTn>
                                        <p:tgtEl>
                                          <p:spTgt spid="8"/>
                                        </p:tgtEl>
                                        <p:attrNameLst>
                                          <p:attrName>style.visibility</p:attrName>
                                        </p:attrNameLst>
                                      </p:cBhvr>
                                      <p:to>
                                        <p:strVal val="hidden"/>
                                      </p:to>
                                    </p:set>
                                  </p:subTnLst>
                                </p:cTn>
                              </p:par>
                              <p:par>
                                <p:cTn id="13" presetID="0" presetClass="path" presetSubtype="0" accel="50000" decel="50000" fill="hold" grpId="0" nodeType="withEffect">
                                  <p:stCondLst>
                                    <p:cond delay="0"/>
                                  </p:stCondLst>
                                  <p:childTnLst>
                                    <p:animMotion origin="layout" path="M -1.04167E-6 3.7037E-6 L -0.31367 0.03472 " pathEditMode="relative" rAng="0" ptsTypes="AA">
                                      <p:cBhvr>
                                        <p:cTn id="14" dur="2000" fill="hold"/>
                                        <p:tgtEl>
                                          <p:spTgt spid="10"/>
                                        </p:tgtEl>
                                        <p:attrNameLst>
                                          <p:attrName>ppt_x</p:attrName>
                                          <p:attrName>ppt_y</p:attrName>
                                        </p:attrNameLst>
                                      </p:cBhvr>
                                      <p:rCtr x="-15690" y="1736"/>
                                    </p:animMotion>
                                  </p:childTnLst>
                                  <p:subTnLst>
                                    <p:set>
                                      <p:cBhvr override="childStyle">
                                        <p:cTn dur="1" fill="hold" display="0" masterRel="sameClick" afterEffect="1">
                                          <p:stCondLst>
                                            <p:cond evt="end" delay="0">
                                              <p:tn val="13"/>
                                            </p:cond>
                                          </p:stCondLst>
                                        </p:cTn>
                                        <p:tgtEl>
                                          <p:spTgt spid="10"/>
                                        </p:tgtEl>
                                        <p:attrNameLst>
                                          <p:attrName>style.visibility</p:attrName>
                                        </p:attrNameLst>
                                      </p:cBhvr>
                                      <p:to>
                                        <p:strVal val="hidden"/>
                                      </p:to>
                                    </p:set>
                                  </p:subTnLst>
                                </p:cTn>
                              </p:par>
                              <p:par>
                                <p:cTn id="15" presetID="0" presetClass="path" presetSubtype="0" accel="50000" decel="50000" fill="hold" grpId="1" nodeType="withEffect">
                                  <p:stCondLst>
                                    <p:cond delay="0"/>
                                  </p:stCondLst>
                                  <p:childTnLst>
                                    <p:animMotion origin="layout" path="M 0 0 C 0.00091 -0.00463 0.00183 -0.01852 0.00664 -0.01991 C 0.00782 -0.02037 0.00886 -0.01875 0.01003 -0.01806 C 0.01081 -0.01597 0.01172 -0.01412 0.01224 -0.01204 C 0.01446 -0.00417 0.01328 0.00046 0.01224 0.00995 C 0.01211 0.01204 0.01198 0.01458 0.0112 0.01597 C 0.01003 0.01805 0.00821 0.01875 0.00664 0.02014 C 0.0056 0.01875 0.00378 0.01829 0.00326 0.01597 C 0.00287 0.01342 0.00378 0.01065 0.00443 0.0081 C 0.00521 0.00463 0.00847 -0.00209 0.01003 -0.00394 C 0.01107 -0.00509 0.01224 -0.00533 0.01341 -0.00602 C 0.01615 0.00139 0.01771 0.00254 0.01459 0.01412 C 0.01393 0.01597 0.01224 0.01528 0.0112 0.01597 C 0.00925 0.01528 0.00716 0.01574 0.0056 0.01412 C 0.00326 0.0118 0.00261 0.00347 0.00222 0 C 0.00482 -0.01435 0.00248 -0.00972 0.00782 -0.01597 C 0.00964 -0.01528 0.01185 -0.01597 0.01341 -0.01389 C 0.01433 -0.01273 0.01459 -0.01019 0.01459 -0.00787 C 0.01459 -0.00185 0.0138 0.00393 0.01341 0.00995 C 0.01224 0.00926 0.01029 0.01018 0.01003 0.0081 C 0.00821 -0.00857 0.00964 -0.0081 0.01459 -0.01389 C 0.01602 -0.00834 0.01888 -0.00255 0.01563 0.00393 C 0.01433 0.00671 0.01185 0.00671 0.01003 0.0081 C 0.0086 0.00741 0.00664 0.00787 0.0056 0.00602 C 0.00326 0.00185 0.00495 -0.0081 0.0056 -0.01204 C 0.00586 -0.01412 0.00586 -0.01644 0.00664 -0.01806 C 0.00755 -0.01945 0.00886 -0.01921 0.01003 -0.01991 C 0.0112 -0.01875 0.01315 -0.01829 0.01341 -0.01597 C 0.01407 -0.00926 0.01354 -0.00232 0.01224 0.00393 C 0.01094 0.01088 0.0086 0.00555 0.00782 0.00393 " pathEditMode="relative" ptsTypes="AAAAAAAAAAAAAAAAAAAAAAAAAAAAAA">
                                      <p:cBhvr>
                                        <p:cTn id="16" dur="2000" fill="hold"/>
                                        <p:tgtEl>
                                          <p:spTgt spid="9"/>
                                        </p:tgtEl>
                                        <p:attrNameLst>
                                          <p:attrName>ppt_x</p:attrName>
                                          <p:attrName>ppt_y</p:attrName>
                                        </p:attrNameLst>
                                      </p:cBhvr>
                                    </p:animMotion>
                                  </p:childTnLst>
                                  <p:subTnLst>
                                    <p:set>
                                      <p:cBhvr override="childStyle">
                                        <p:cTn dur="1" fill="hold" display="0" masterRel="sameClick" afterEffect="1">
                                          <p:stCondLst>
                                            <p:cond evt="end" delay="0">
                                              <p:tn val="15"/>
                                            </p:cond>
                                          </p:stCondLst>
                                        </p:cTn>
                                        <p:tgtEl>
                                          <p:spTgt spid="9"/>
                                        </p:tgtEl>
                                        <p:attrNameLst>
                                          <p:attrName>style.visibility</p:attrName>
                                        </p:attrNameLst>
                                      </p:cBhvr>
                                      <p:to>
                                        <p:strVal val="hidden"/>
                                      </p:to>
                                    </p:set>
                                  </p:subTnLst>
                                </p:cTn>
                              </p:par>
                              <p:par>
                                <p:cTn id="17" presetID="0" presetClass="path" presetSubtype="0" accel="50000" decel="50000" fill="hold" grpId="0" nodeType="withEffect">
                                  <p:stCondLst>
                                    <p:cond delay="0"/>
                                  </p:stCondLst>
                                  <p:childTnLst>
                                    <p:animMotion origin="layout" path="M -0.10182 -0.06481 C -0.10807 -0.0662 -0.11185 -0.06643 -0.11771 -0.06898 C -0.11888 -0.06944 -0.12005 -0.07014 -0.12109 -0.07106 C -0.12226 -0.07199 -0.12331 -0.07361 -0.12448 -0.075 C -0.12526 -0.07708 -0.12617 -0.07893 -0.12669 -0.08102 C -0.12734 -0.0831 -0.12734 -0.08542 -0.12786 -0.08727 C -0.12877 -0.09005 -0.13021 -0.09259 -0.13125 -0.09514 L -0.13359 -0.10741 C -0.13398 -0.10949 -0.1345 -0.11134 -0.13463 -0.11343 C -0.13502 -0.1169 -0.13541 -0.12014 -0.13581 -0.12361 C -0.13607 -0.12569 -0.13659 -0.12755 -0.13698 -0.12963 C -0.13737 -0.13218 -0.13763 -0.13495 -0.13815 -0.13773 C -0.13841 -0.13981 -0.13893 -0.14167 -0.13919 -0.14375 C -0.13971 -0.1463 -0.13997 -0.14907 -0.14036 -0.15185 C -0.14101 -0.15579 -0.14206 -0.15972 -0.14271 -0.16389 C -0.14297 -0.16667 -0.14336 -0.16944 -0.14375 -0.17199 C -0.14375 -0.17176 -0.14661 -0.18727 -0.14713 -0.19028 C -0.14752 -0.19213 -0.14805 -0.19421 -0.14831 -0.1963 C -0.1487 -0.19884 -0.14883 -0.20185 -0.14948 -0.2044 C -0.15 -0.20648 -0.15091 -0.20833 -0.15169 -0.21042 C -0.1539 -0.22176 -0.1526 -0.21435 -0.15508 -0.23264 C -0.15547 -0.23542 -0.15573 -0.23796 -0.15625 -0.24074 L -0.15859 -0.25278 C -0.15898 -0.25764 -0.15924 -0.26227 -0.15963 -0.2669 C -0.16028 -0.27245 -0.16094 -0.27593 -0.16198 -0.28102 C -0.16237 -0.28981 -0.16302 -0.29861 -0.16302 -0.30741 C -0.16302 -0.32153 -0.1625 -0.33565 -0.16198 -0.34977 C -0.16159 -0.35764 -0.15859 -0.37268 -0.15742 -0.37801 C -0.15664 -0.38148 -0.15599 -0.38495 -0.15508 -0.38819 C -0.15416 -0.39167 -0.15273 -0.39491 -0.15169 -0.39838 C -0.15052 -0.40231 -0.14948 -0.40648 -0.14831 -0.41042 C -0.14726 -0.41389 -0.14596 -0.41713 -0.14492 -0.4206 C -0.14414 -0.42315 -0.14349 -0.42593 -0.14271 -0.4287 C -0.14127 -0.43287 -0.13815 -0.44074 -0.13815 -0.44051 C -0.13607 -0.45162 -0.13854 -0.44305 -0.13242 -0.45093 C -0.13112 -0.45255 -0.13021 -0.45509 -0.12903 -0.45694 C -0.1276 -0.45903 -0.12578 -0.46065 -0.12448 -0.46296 C -0.12357 -0.46458 -0.12331 -0.46736 -0.12226 -0.46898 C -0.12096 -0.47083 -0.11914 -0.47176 -0.11771 -0.47315 C -0.11289 -0.48148 -0.11107 -0.48518 -0.10521 -0.49329 C -0.10299 -0.4963 -0.10052 -0.49838 -0.09831 -0.50139 C -0.09635 -0.5044 -0.09414 -0.50741 -0.09271 -0.51134 C -0.09193 -0.51343 -0.0914 -0.51574 -0.09036 -0.51759 C -0.08906 -0.51991 -0.08724 -0.5213 -0.08594 -0.52361 C -0.08229 -0.5294 -0.07969 -0.53704 -0.07565 -0.54167 C -0.06914 -0.54954 -0.07513 -0.54143 -0.06771 -0.55579 C -0.06523 -0.56088 -0.06185 -0.56458 -0.05976 -0.57014 C -0.05729 -0.57662 -0.05755 -0.57847 -0.05755 -0.57407 " pathEditMode="relative" rAng="0" ptsTypes="AAAAAAAAAAAAAAAAAAAAAAAAAAAAAAAAAAAAAAAAAAAAAAAA">
                                      <p:cBhvr>
                                        <p:cTn id="18" dur="2000" fill="hold"/>
                                        <p:tgtEl>
                                          <p:spTgt spid="11"/>
                                        </p:tgtEl>
                                        <p:attrNameLst>
                                          <p:attrName>ppt_x</p:attrName>
                                          <p:attrName>ppt_y</p:attrName>
                                        </p:attrNameLst>
                                      </p:cBhvr>
                                      <p:rCtr x="-846" y="-25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1"/>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9EDD237-D755-1C42-AA79-741D9F1744C1}"/>
              </a:ext>
            </a:extLst>
          </p:cNvPr>
          <p:cNvSpPr>
            <a:spLocks noGrp="1"/>
          </p:cNvSpPr>
          <p:nvPr>
            <p:ph type="title"/>
          </p:nvPr>
        </p:nvSpPr>
        <p:spPr>
          <a:xfrm>
            <a:off x="1251678" y="382385"/>
            <a:ext cx="10178322" cy="1492132"/>
          </a:xfrm>
        </p:spPr>
        <p:txBody>
          <a:bodyPr anchor="ctr">
            <a:normAutofit/>
          </a:bodyPr>
          <a:lstStyle/>
          <a:p>
            <a:r>
              <a:rPr lang="en-US"/>
              <a:t>3. Rider authentication</a:t>
            </a:r>
            <a:br>
              <a:rPr lang="en-US"/>
            </a:br>
            <a:endParaRPr lang="en-US" dirty="0"/>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2">
            <a:extLst>
              <a:ext uri="{FF2B5EF4-FFF2-40B4-BE49-F238E27FC236}">
                <a16:creationId xmlns:a16="http://schemas.microsoft.com/office/drawing/2014/main" id="{F05AABF5-F5B2-CA27-B1E4-EBB49A465C11}"/>
              </a:ext>
            </a:extLst>
          </p:cNvPr>
          <p:cNvGraphicFramePr>
            <a:graphicFrameLocks noGrp="1"/>
          </p:cNvGraphicFramePr>
          <p:nvPr>
            <p:ph idx="1"/>
            <p:extLst>
              <p:ext uri="{D42A27DB-BD31-4B8C-83A1-F6EECF244321}">
                <p14:modId xmlns:p14="http://schemas.microsoft.com/office/powerpoint/2010/main" val="3141245506"/>
              </p:ext>
            </p:extLst>
          </p:nvPr>
        </p:nvGraphicFramePr>
        <p:xfrm>
          <a:off x="1250951" y="2286000"/>
          <a:ext cx="6840104"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gear, metalware, wheel, farm machine&#10;&#10;Description automatically generated">
            <a:extLst>
              <a:ext uri="{FF2B5EF4-FFF2-40B4-BE49-F238E27FC236}">
                <a16:creationId xmlns:a16="http://schemas.microsoft.com/office/drawing/2014/main" id="{D0E265BD-F5EF-D145-9849-A9B69F302B7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636000" y="297873"/>
            <a:ext cx="946727" cy="946727"/>
          </a:xfrm>
          <a:prstGeom prst="rect">
            <a:avLst/>
          </a:prstGeom>
        </p:spPr>
      </p:pic>
    </p:spTree>
    <p:extLst>
      <p:ext uri="{BB962C8B-B14F-4D97-AF65-F5344CB8AC3E}">
        <p14:creationId xmlns:p14="http://schemas.microsoft.com/office/powerpoint/2010/main" val="118740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43200000">
                                      <p:cBhvr>
                                        <p:cTn id="6"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a:extLst>
              <a:ext uri="{FF2B5EF4-FFF2-40B4-BE49-F238E27FC236}">
                <a16:creationId xmlns:a16="http://schemas.microsoft.com/office/drawing/2014/main" id="{C5AC587F-A42B-1741-8FCA-0EAC7B560717}"/>
              </a:ext>
            </a:extLst>
          </p:cNvPr>
          <p:cNvSpPr>
            <a:spLocks noGrp="1"/>
          </p:cNvSpPr>
          <p:nvPr>
            <p:ph type="title"/>
          </p:nvPr>
        </p:nvSpPr>
        <p:spPr>
          <a:xfrm>
            <a:off x="283464" y="637031"/>
            <a:ext cx="7569200" cy="1638469"/>
          </a:xfrm>
        </p:spPr>
        <p:txBody>
          <a:bodyPr>
            <a:normAutofit/>
          </a:bodyPr>
          <a:lstStyle/>
          <a:p>
            <a:r>
              <a:rPr lang="en-US" dirty="0"/>
              <a:t>4. Driver         Authentication</a:t>
            </a:r>
          </a:p>
        </p:txBody>
      </p:sp>
      <p:sp>
        <p:nvSpPr>
          <p:cNvPr id="23" name="Rectangle 22">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5" name="Content Placeholder 2">
            <a:extLst>
              <a:ext uri="{FF2B5EF4-FFF2-40B4-BE49-F238E27FC236}">
                <a16:creationId xmlns:a16="http://schemas.microsoft.com/office/drawing/2014/main" id="{FAF8CB8D-4BE6-CE8E-7BA0-2EBBE8AEAE45}"/>
              </a:ext>
            </a:extLst>
          </p:cNvPr>
          <p:cNvGraphicFramePr>
            <a:graphicFrameLocks noGrp="1"/>
          </p:cNvGraphicFramePr>
          <p:nvPr>
            <p:ph idx="1"/>
            <p:extLst>
              <p:ext uri="{D42A27DB-BD31-4B8C-83A1-F6EECF244321}">
                <p14:modId xmlns:p14="http://schemas.microsoft.com/office/powerpoint/2010/main" val="1314976091"/>
              </p:ext>
            </p:extLst>
          </p:nvPr>
        </p:nvGraphicFramePr>
        <p:xfrm>
          <a:off x="765051" y="2443140"/>
          <a:ext cx="6306309" cy="3930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Employee Badge">
            <a:extLst>
              <a:ext uri="{FF2B5EF4-FFF2-40B4-BE49-F238E27FC236}">
                <a16:creationId xmlns:a16="http://schemas.microsoft.com/office/drawing/2014/main" id="{DFCF4FA4-C828-F3E9-3086-BA790A879A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0787" y="1600709"/>
            <a:ext cx="3656581" cy="3656581"/>
          </a:xfrm>
          <a:prstGeom prst="rect">
            <a:avLst/>
          </a:prstGeom>
        </p:spPr>
      </p:pic>
      <p:pic>
        <p:nvPicPr>
          <p:cNvPr id="5" name="Picture 4" descr="Icon&#10;&#10;Description automatically generated">
            <a:extLst>
              <a:ext uri="{FF2B5EF4-FFF2-40B4-BE49-F238E27FC236}">
                <a16:creationId xmlns:a16="http://schemas.microsoft.com/office/drawing/2014/main" id="{2A8C84ED-515D-B245-8448-4471B4A9D5A7}"/>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687291" y="3117272"/>
            <a:ext cx="817418" cy="817418"/>
          </a:xfrm>
          <a:prstGeom prst="rect">
            <a:avLst/>
          </a:prstGeom>
        </p:spPr>
      </p:pic>
    </p:spTree>
    <p:extLst>
      <p:ext uri="{BB962C8B-B14F-4D97-AF65-F5344CB8AC3E}">
        <p14:creationId xmlns:p14="http://schemas.microsoft.com/office/powerpoint/2010/main" val="1175503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96CD5-4390-2F49-99E8-B132BAF199BD}"/>
              </a:ext>
            </a:extLst>
          </p:cNvPr>
          <p:cNvSpPr>
            <a:spLocks noGrp="1"/>
          </p:cNvSpPr>
          <p:nvPr>
            <p:ph type="title"/>
          </p:nvPr>
        </p:nvSpPr>
        <p:spPr/>
        <p:txBody>
          <a:bodyPr/>
          <a:lstStyle/>
          <a:p>
            <a:r>
              <a:rPr lang="en-US" dirty="0"/>
              <a:t>5. Login/Signup/logout</a:t>
            </a:r>
          </a:p>
        </p:txBody>
      </p:sp>
      <p:sp>
        <p:nvSpPr>
          <p:cNvPr id="3" name="Content Placeholder 2">
            <a:extLst>
              <a:ext uri="{FF2B5EF4-FFF2-40B4-BE49-F238E27FC236}">
                <a16:creationId xmlns:a16="http://schemas.microsoft.com/office/drawing/2014/main" id="{7D16E144-811A-8E44-8ADC-9A3CF56EF1C5}"/>
              </a:ext>
            </a:extLst>
          </p:cNvPr>
          <p:cNvSpPr>
            <a:spLocks noGrp="1"/>
          </p:cNvSpPr>
          <p:nvPr>
            <p:ph idx="1"/>
          </p:nvPr>
        </p:nvSpPr>
        <p:spPr>
          <a:xfrm>
            <a:off x="1251678" y="1593273"/>
            <a:ext cx="10178322" cy="4286319"/>
          </a:xfrm>
        </p:spPr>
        <p:txBody>
          <a:bodyPr/>
          <a:lstStyle/>
          <a:p>
            <a:r>
              <a:rPr lang="en-US" dirty="0"/>
              <a:t>The user can signup using Gmail id.</a:t>
            </a:r>
          </a:p>
          <a:p>
            <a:r>
              <a:rPr lang="en-US" dirty="0"/>
              <a:t>The user can signup using mobile OTP verification.</a:t>
            </a:r>
          </a:p>
          <a:p>
            <a:r>
              <a:rPr lang="en-US" dirty="0"/>
              <a:t> This data will reach the</a:t>
            </a:r>
            <a:r>
              <a:rPr lang="en-US" sz="4800" dirty="0"/>
              <a:t> firebase </a:t>
            </a:r>
            <a:r>
              <a:rPr lang="en-US" dirty="0"/>
              <a:t>database.</a:t>
            </a:r>
          </a:p>
          <a:p>
            <a:r>
              <a:rPr lang="en-US" dirty="0"/>
              <a:t>We will be fetching all the driver details to rider interface from the driver’s database.</a:t>
            </a:r>
          </a:p>
          <a:p>
            <a:r>
              <a:rPr lang="en-US" dirty="0"/>
              <a:t>We will be fetching all the rider’s details to driver interface from the rider’s database.</a:t>
            </a:r>
          </a:p>
          <a:p>
            <a:endParaRPr lang="en-US" dirty="0"/>
          </a:p>
          <a:p>
            <a:pPr marL="0" indent="0">
              <a:buNone/>
            </a:pPr>
            <a:br>
              <a:rPr lang="en-US" dirty="0"/>
            </a:br>
            <a:r>
              <a:rPr lang="en-US" dirty="0"/>
              <a:t>            </a:t>
            </a:r>
          </a:p>
        </p:txBody>
      </p:sp>
      <mc:AlternateContent xmlns:mc="http://schemas.openxmlformats.org/markup-compatibility/2006">
        <mc:Choice xmlns:am3d="http://schemas.microsoft.com/office/drawing/2017/model3d" Requires="am3d">
          <p:graphicFrame>
            <p:nvGraphicFramePr>
              <p:cNvPr id="8" name="3D Model 7" descr="Fire">
                <a:extLst>
                  <a:ext uri="{FF2B5EF4-FFF2-40B4-BE49-F238E27FC236}">
                    <a16:creationId xmlns:a16="http://schemas.microsoft.com/office/drawing/2014/main" id="{19251140-A459-2D4F-93E7-C749F6A5AE20}"/>
                  </a:ext>
                </a:extLst>
              </p:cNvPr>
              <p:cNvGraphicFramePr>
                <a:graphicFrameLocks noChangeAspect="1"/>
              </p:cNvGraphicFramePr>
              <p:nvPr>
                <p:extLst>
                  <p:ext uri="{D42A27DB-BD31-4B8C-83A1-F6EECF244321}">
                    <p14:modId xmlns:p14="http://schemas.microsoft.com/office/powerpoint/2010/main" val="3898514487"/>
                  </p:ext>
                </p:extLst>
              </p:nvPr>
            </p:nvGraphicFramePr>
            <p:xfrm>
              <a:off x="9541057" y="0"/>
              <a:ext cx="1399265" cy="2360459"/>
            </p:xfrm>
            <a:graphic>
              <a:graphicData uri="http://schemas.microsoft.com/office/drawing/2017/model3d">
                <am3d:model3d r:embed="rId3">
                  <am3d:spPr>
                    <a:xfrm>
                      <a:off x="0" y="0"/>
                      <a:ext cx="1399265" cy="2360459"/>
                    </a:xfrm>
                    <a:prstGeom prst="rect">
                      <a:avLst/>
                    </a:prstGeom>
                  </am3d:spPr>
                  <am3d:camera>
                    <am3d:pos x="0" y="0" z="54928018"/>
                    <am3d:up dx="0" dy="36000000" dz="0"/>
                    <am3d:lookAt x="0" y="0" z="0"/>
                    <am3d:perspective fov="2700000"/>
                  </am3d:camera>
                  <am3d:trans>
                    <am3d:meterPerModelUnit n="4887218" d="1000000"/>
                    <am3d:preTrans dx="0" dy="-18000000" dz="0"/>
                    <am3d:scale>
                      <am3d:sx n="1000000" d="1000000"/>
                      <am3d:sy n="1000000" d="1000000"/>
                      <am3d:sz n="1000000" d="1000000"/>
                    </am3d:scale>
                    <am3d:rot ax="10752462" ay="353159" az="10795140"/>
                    <am3d:postTrans dx="0" dy="0" dz="0"/>
                  </am3d:trans>
                  <am3d:raster rName="Office3DRenderer" rVer="16.0.8326">
                    <am3d:blip r:embed="rId4"/>
                  </am3d:raster>
                  <am3d:objViewport viewportSz="28680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Fire">
                <a:extLst>
                  <a:ext uri="{FF2B5EF4-FFF2-40B4-BE49-F238E27FC236}">
                    <a16:creationId xmlns:a16="http://schemas.microsoft.com/office/drawing/2014/main" id="{19251140-A459-2D4F-93E7-C749F6A5AE20}"/>
                  </a:ext>
                </a:extLst>
              </p:cNvPr>
              <p:cNvPicPr>
                <a:picLocks noGrp="1" noRot="1" noChangeAspect="1" noMove="1" noResize="1" noEditPoints="1" noAdjustHandles="1" noChangeArrowheads="1" noChangeShapeType="1" noCrop="1"/>
              </p:cNvPicPr>
              <p:nvPr/>
            </p:nvPicPr>
            <p:blipFill>
              <a:blip r:embed="rId4"/>
              <a:stretch>
                <a:fillRect/>
              </a:stretch>
            </p:blipFill>
            <p:spPr>
              <a:xfrm>
                <a:off x="9541057" y="0"/>
                <a:ext cx="1399265" cy="2360459"/>
              </a:xfrm>
              <a:prstGeom prst="rect">
                <a:avLst/>
              </a:prstGeom>
            </p:spPr>
          </p:pic>
        </mc:Fallback>
      </mc:AlternateContent>
      <p:pic>
        <p:nvPicPr>
          <p:cNvPr id="17" name="Picture 16" descr="Shape&#10;&#10;Description automatically generated">
            <a:extLst>
              <a:ext uri="{FF2B5EF4-FFF2-40B4-BE49-F238E27FC236}">
                <a16:creationId xmlns:a16="http://schemas.microsoft.com/office/drawing/2014/main" id="{69D5A822-C519-BE45-A355-89BD7F6C878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rot="16985126">
            <a:off x="4912720" y="4232405"/>
            <a:ext cx="2366559" cy="1778625"/>
          </a:xfrm>
          <a:prstGeom prst="rect">
            <a:avLst/>
          </a:prstGeom>
        </p:spPr>
      </p:pic>
    </p:spTree>
    <p:extLst>
      <p:ext uri="{BB962C8B-B14F-4D97-AF65-F5344CB8AC3E}">
        <p14:creationId xmlns:p14="http://schemas.microsoft.com/office/powerpoint/2010/main" val="278699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5000" accel="10000" decel="10000" fill="remove" nodeType="afterEffect">
                                  <p:stCondLst>
                                    <p:cond delay="0"/>
                                  </p:stCondLst>
                                  <p:childTnLst>
                                    <p:animRot by="21600000">
                                      <p:cBhvr>
                                        <p:cTn id="6" dur="4000" fill="hold"/>
                                        <p:tgtEl>
                                          <p:spTgt spid="8"/>
                                        </p:tgtEl>
                                        <p:attrNameLst>
                                          <p:attrName>3d.view.rotation.y</p:attrName>
                                        </p:attrNameLst>
                                      </p:cBhvr>
                                    </p:animRot>
                                  </p:childTnLst>
                                  <p:subTnLst>
                                    <p:audio>
                                      <p:cMediaNode>
                                        <p:cTn display="0" masterRel="sameClick">
                                          <p:stCondLst>
                                            <p:cond evt="begin" delay="0">
                                              <p:tn val="5"/>
                                            </p:cond>
                                          </p:stCondLst>
                                          <p:endCondLst>
                                            <p:cond evt="onStopAudio" delay="0">
                                              <p:tgtEl>
                                                <p:sldTgt/>
                                              </p:tgtEl>
                                            </p:cond>
                                          </p:endCondLst>
                                        </p:cTn>
                                        <p:tgtEl>
                                          <p:sndTgt r:embed="rId2" name="wind.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503</TotalTime>
  <Words>453</Words>
  <Application>Microsoft Macintosh PowerPoint</Application>
  <PresentationFormat>Widescreen</PresentationFormat>
  <Paragraphs>68</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Gill Sans MT</vt:lpstr>
      <vt:lpstr>Impact</vt:lpstr>
      <vt:lpstr>Badge</vt:lpstr>
      <vt:lpstr> ROWER  TAXI</vt:lpstr>
      <vt:lpstr>&lt;H1&gt;&lt;u&gt;   AIM  &lt;/u&gt;&lt;/H1&gt;</vt:lpstr>
      <vt:lpstr>Story behind the idea</vt:lpstr>
      <vt:lpstr>FEATURES</vt:lpstr>
      <vt:lpstr>1. CAB BOOKING</vt:lpstr>
      <vt:lpstr>2. Car Pooling</vt:lpstr>
      <vt:lpstr>3. Rider authentication </vt:lpstr>
      <vt:lpstr>4. Driver         Authentication</vt:lpstr>
      <vt:lpstr>5. Login/Signup/logout</vt:lpstr>
      <vt:lpstr>Technology USEd</vt:lpstr>
      <vt:lpstr>Future prospects</vt:lpstr>
      <vt:lpstr>FUTure prospects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ROWER  TAXI</dc:title>
  <dc:creator>Dhruv Jhanwar[CSE - 2020]</dc:creator>
  <cp:lastModifiedBy>Dhruv Jhanwar[CSE - 2020]</cp:lastModifiedBy>
  <cp:revision>1</cp:revision>
  <dcterms:created xsi:type="dcterms:W3CDTF">2023-03-22T18:39:21Z</dcterms:created>
  <dcterms:modified xsi:type="dcterms:W3CDTF">2023-03-23T03:03:03Z</dcterms:modified>
</cp:coreProperties>
</file>